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Ye Thankful People, </a:t>
            </a:r>
            <a:r>
              <a:rPr lang="en-GB" dirty="0" smtClean="0"/>
              <a:t>Come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Lyrics: Henry Alford</a:t>
            </a:r>
          </a:p>
          <a:p>
            <a:r>
              <a:rPr lang="en-GB" sz="2800" b="1" dirty="0" err="1" smtClean="0"/>
              <a:t>Scripture:Psalm</a:t>
            </a:r>
            <a:r>
              <a:rPr lang="en-GB" sz="2800" b="1" dirty="0" smtClean="0"/>
              <a:t> 95:2; Matthew 13:24-30,36-43; Revelation 22:20</a:t>
            </a:r>
          </a:p>
          <a:p>
            <a:r>
              <a:rPr lang="en-GB" sz="2800" b="1" dirty="0" smtClean="0"/>
              <a:t>Meter: 7.7.7.7 </a:t>
            </a:r>
            <a:r>
              <a:rPr lang="en-GB" sz="2800" b="1" dirty="0" smtClean="0"/>
              <a:t>D. </a:t>
            </a:r>
            <a:r>
              <a:rPr lang="en-GB" sz="28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Come, ye thankful people, come,</a:t>
            </a:r>
          </a:p>
          <a:p>
            <a:pPr marL="742950" indent="-742950"/>
            <a:r>
              <a:rPr lang="en-GB" dirty="0" smtClean="0"/>
              <a:t>Raise the song of harvest home;</a:t>
            </a:r>
          </a:p>
          <a:p>
            <a:pPr marL="742950" indent="-742950"/>
            <a:r>
              <a:rPr lang="en-GB" dirty="0" smtClean="0"/>
              <a:t>All is safely gathered in,</a:t>
            </a:r>
          </a:p>
          <a:p>
            <a:pPr marL="742950" indent="-742950"/>
            <a:r>
              <a:rPr lang="en-GB" dirty="0" smtClean="0"/>
              <a:t>Ere the winter storms begin;</a:t>
            </a:r>
          </a:p>
          <a:p>
            <a:pPr marL="742950" indent="-742950"/>
            <a:r>
              <a:rPr lang="en-GB" dirty="0" smtClean="0"/>
              <a:t>God our Maker doth provide</a:t>
            </a:r>
          </a:p>
          <a:p>
            <a:pPr marL="742950" indent="-742950"/>
            <a:r>
              <a:rPr lang="en-GB" dirty="0" smtClean="0"/>
              <a:t>For our wants to be supplied;</a:t>
            </a:r>
          </a:p>
          <a:p>
            <a:pPr marL="742950" indent="-742950"/>
            <a:r>
              <a:rPr lang="en-GB" dirty="0" smtClean="0"/>
              <a:t>Come to God's own temple, come,</a:t>
            </a:r>
          </a:p>
          <a:p>
            <a:pPr marL="742950" indent="-742950"/>
            <a:r>
              <a:rPr lang="en-GB" dirty="0" smtClean="0"/>
              <a:t>Raise the song of harvest home.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the world is God's own field,</a:t>
            </a:r>
          </a:p>
          <a:p>
            <a:r>
              <a:rPr lang="en-GB" dirty="0" smtClean="0"/>
              <a:t>Fruit unto His praise to yield;</a:t>
            </a:r>
          </a:p>
          <a:p>
            <a:r>
              <a:rPr lang="en-GB" dirty="0" smtClean="0"/>
              <a:t>Wheat and tares together sown,</a:t>
            </a:r>
          </a:p>
          <a:p>
            <a:r>
              <a:rPr lang="en-GB" dirty="0" smtClean="0"/>
              <a:t>Unto joy or sorrow grown;</a:t>
            </a:r>
          </a:p>
          <a:p>
            <a:r>
              <a:rPr lang="en-GB" dirty="0" smtClean="0"/>
              <a:t>First the blade, and then the ear,</a:t>
            </a:r>
          </a:p>
          <a:p>
            <a:r>
              <a:rPr lang="en-GB" dirty="0" smtClean="0"/>
              <a:t>Then the full corn shall appear:</a:t>
            </a:r>
          </a:p>
          <a:p>
            <a:r>
              <a:rPr lang="en-GB" dirty="0" smtClean="0"/>
              <a:t>Lord of harvest, grant that we</a:t>
            </a:r>
          </a:p>
          <a:p>
            <a:r>
              <a:rPr lang="en-GB" dirty="0" smtClean="0"/>
              <a:t>Wholesome grain and pure may be.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the Lord our God shall come,</a:t>
            </a:r>
          </a:p>
          <a:p>
            <a:r>
              <a:rPr lang="en-GB" dirty="0" smtClean="0"/>
              <a:t>And shall take His harvest home;</a:t>
            </a:r>
          </a:p>
          <a:p>
            <a:r>
              <a:rPr lang="en-GB" dirty="0" smtClean="0"/>
              <a:t>From His field shall in that day</a:t>
            </a:r>
          </a:p>
          <a:p>
            <a:r>
              <a:rPr lang="en-GB" dirty="0" smtClean="0"/>
              <a:t>All offenses purge away;</a:t>
            </a:r>
          </a:p>
          <a:p>
            <a:r>
              <a:rPr lang="en-GB" dirty="0" smtClean="0"/>
              <a:t>Give His angels charge at last</a:t>
            </a:r>
          </a:p>
          <a:p>
            <a:r>
              <a:rPr lang="en-GB" dirty="0" smtClean="0"/>
              <a:t>In the fire the </a:t>
            </a:r>
            <a:r>
              <a:rPr lang="en-GB" dirty="0" err="1" smtClean="0"/>
              <a:t>tares</a:t>
            </a:r>
            <a:r>
              <a:rPr lang="en-GB" dirty="0" smtClean="0"/>
              <a:t> to cast;</a:t>
            </a:r>
          </a:p>
          <a:p>
            <a:r>
              <a:rPr lang="en-GB" dirty="0" smtClean="0"/>
              <a:t>But the fruitful ears to store</a:t>
            </a:r>
          </a:p>
          <a:p>
            <a:r>
              <a:rPr lang="en-GB" dirty="0" smtClean="0"/>
              <a:t>In His garner evermore.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Even so, Lord, quickly come,</a:t>
            </a:r>
          </a:p>
          <a:p>
            <a:r>
              <a:rPr lang="en-GB" dirty="0" smtClean="0"/>
              <a:t>Bring Thy final harvest home;</a:t>
            </a:r>
          </a:p>
          <a:p>
            <a:r>
              <a:rPr lang="en-GB" dirty="0" smtClean="0"/>
              <a:t>Gather Thou Thy people in,</a:t>
            </a:r>
          </a:p>
          <a:p>
            <a:r>
              <a:rPr lang="en-GB" dirty="0" smtClean="0"/>
              <a:t>Free from sorrow, free from sin,</a:t>
            </a:r>
          </a:p>
          <a:p>
            <a:r>
              <a:rPr lang="en-GB" dirty="0" smtClean="0"/>
              <a:t>There, forever purified,</a:t>
            </a:r>
          </a:p>
          <a:p>
            <a:r>
              <a:rPr lang="en-GB" dirty="0" smtClean="0"/>
              <a:t>In Thy garner to abide;</a:t>
            </a:r>
          </a:p>
          <a:p>
            <a:r>
              <a:rPr lang="en-GB" dirty="0" smtClean="0"/>
              <a:t>Come, with all </a:t>
            </a:r>
            <a:r>
              <a:rPr lang="en-GB" dirty="0" err="1" smtClean="0"/>
              <a:t>Thine</a:t>
            </a:r>
            <a:r>
              <a:rPr lang="en-GB" dirty="0" smtClean="0"/>
              <a:t> angels come,</a:t>
            </a:r>
          </a:p>
          <a:p>
            <a:r>
              <a:rPr lang="en-GB" dirty="0" smtClean="0"/>
              <a:t>Raise the glorious harvest home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242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Come, Ye Thankful People, Come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168</cp:revision>
  <dcterms:created xsi:type="dcterms:W3CDTF">2015-12-30T21:15:25Z</dcterms:created>
  <dcterms:modified xsi:type="dcterms:W3CDTF">2016-01-07T19:13:35Z</dcterms:modified>
</cp:coreProperties>
</file>