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Come Ye That Love The Lord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77500" lnSpcReduction="20000"/>
          </a:bodyPr>
          <a:lstStyle/>
          <a:p>
            <a:r>
              <a:rPr lang="en-GB" sz="2800" b="1" dirty="0" smtClean="0"/>
              <a:t>Author: Isaac </a:t>
            </a:r>
            <a:r>
              <a:rPr lang="en-GB" sz="2800" b="1" dirty="0" smtClean="0"/>
              <a:t>Watts, </a:t>
            </a:r>
            <a:r>
              <a:rPr lang="en-GB" sz="2800" b="1" dirty="0" err="1" smtClean="0"/>
              <a:t>Copyright:Public</a:t>
            </a:r>
            <a:r>
              <a:rPr lang="en-GB" sz="2800" b="1" dirty="0" smtClean="0"/>
              <a:t> Domain, CCLI </a:t>
            </a:r>
            <a:r>
              <a:rPr lang="en-GB" sz="2800" b="1" dirty="0" smtClean="0"/>
              <a:t>Song No.:84159</a:t>
            </a:r>
          </a:p>
          <a:p>
            <a:r>
              <a:rPr lang="en-GB" sz="2800" b="1" dirty="0" err="1" smtClean="0"/>
              <a:t>Topic:The</a:t>
            </a:r>
            <a:r>
              <a:rPr lang="en-GB" sz="2800" b="1" dirty="0" smtClean="0"/>
              <a:t> Gospel: Witness</a:t>
            </a:r>
          </a:p>
          <a:p>
            <a:r>
              <a:rPr lang="en-GB" sz="2800" b="1" dirty="0" err="1" smtClean="0"/>
              <a:t>Tunes:Diademata</a:t>
            </a:r>
            <a:r>
              <a:rPr lang="en-GB" sz="2800" b="1" dirty="0" smtClean="0"/>
              <a:t>, From Strength To Strength</a:t>
            </a:r>
          </a:p>
          <a:p>
            <a:r>
              <a:rPr lang="en-GB" sz="2800" b="1" dirty="0" err="1" smtClean="0"/>
              <a:t>Meter:Double</a:t>
            </a:r>
            <a:r>
              <a:rPr lang="en-GB" sz="2800" b="1" dirty="0" smtClean="0"/>
              <a:t> Short Measure (D.S.M.)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Come, we that love the Lord,</a:t>
            </a:r>
          </a:p>
          <a:p>
            <a:pPr marL="742950" indent="-742950"/>
            <a:r>
              <a:rPr lang="en-GB" dirty="0" smtClean="0"/>
              <a:t>and let our joys be known;</a:t>
            </a:r>
          </a:p>
          <a:p>
            <a:pPr marL="742950" indent="-742950"/>
            <a:r>
              <a:rPr lang="en-GB" dirty="0" smtClean="0"/>
              <a:t>join in a song with sweet accord,</a:t>
            </a:r>
          </a:p>
          <a:p>
            <a:pPr marL="742950" indent="-742950"/>
            <a:r>
              <a:rPr lang="en-GB" dirty="0" smtClean="0"/>
              <a:t>join in a song with sweet accord</a:t>
            </a:r>
          </a:p>
          <a:p>
            <a:pPr marL="742950" indent="-742950"/>
            <a:r>
              <a:rPr lang="en-GB" dirty="0" smtClean="0"/>
              <a:t>and thus surround the throne,</a:t>
            </a:r>
          </a:p>
          <a:p>
            <a:pPr marL="742950" indent="-742950"/>
            <a:r>
              <a:rPr lang="en-GB" dirty="0" smtClean="0"/>
              <a:t>and thus surround the throne.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We're </a:t>
            </a:r>
            <a:r>
              <a:rPr lang="en-GB" dirty="0" smtClean="0"/>
              <a:t>marching to Zion,</a:t>
            </a:r>
          </a:p>
          <a:p>
            <a:r>
              <a:rPr lang="en-GB" dirty="0" smtClean="0"/>
              <a:t>beautiful, beautiful Zion;</a:t>
            </a:r>
          </a:p>
          <a:p>
            <a:r>
              <a:rPr lang="en-GB" dirty="0" smtClean="0"/>
              <a:t>we're marching upward to Zion,</a:t>
            </a:r>
          </a:p>
          <a:p>
            <a:r>
              <a:rPr lang="en-GB" dirty="0" smtClean="0"/>
              <a:t>the beautiful city of God.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Let those refuse to sing</a:t>
            </a:r>
          </a:p>
          <a:p>
            <a:r>
              <a:rPr lang="en-GB" dirty="0" smtClean="0"/>
              <a:t>who never knew our God;</a:t>
            </a:r>
          </a:p>
          <a:p>
            <a:r>
              <a:rPr lang="en-GB" dirty="0" smtClean="0"/>
              <a:t>but children of the heavenly King,</a:t>
            </a:r>
          </a:p>
          <a:p>
            <a:r>
              <a:rPr lang="en-GB" dirty="0" smtClean="0"/>
              <a:t>but children of the heavenly King</a:t>
            </a:r>
          </a:p>
          <a:p>
            <a:r>
              <a:rPr lang="en-GB" dirty="0" smtClean="0"/>
              <a:t>may speak their </a:t>
            </a:r>
            <a:r>
              <a:rPr lang="en-GB" dirty="0" err="1" smtClean="0"/>
              <a:t>joys</a:t>
            </a:r>
            <a:r>
              <a:rPr lang="en-GB" dirty="0" smtClean="0"/>
              <a:t> abroad,</a:t>
            </a:r>
          </a:p>
          <a:p>
            <a:r>
              <a:rPr lang="en-GB" dirty="0" smtClean="0"/>
              <a:t>may speak their </a:t>
            </a:r>
            <a:r>
              <a:rPr lang="en-GB" dirty="0" err="1" smtClean="0"/>
              <a:t>joys</a:t>
            </a:r>
            <a:r>
              <a:rPr lang="en-GB" dirty="0" smtClean="0"/>
              <a:t> abroad.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We're </a:t>
            </a:r>
            <a:r>
              <a:rPr lang="en-GB" dirty="0" smtClean="0"/>
              <a:t>marching to Zion,</a:t>
            </a:r>
          </a:p>
          <a:p>
            <a:r>
              <a:rPr lang="en-GB" dirty="0" smtClean="0"/>
              <a:t>beautiful, beautiful Zion;</a:t>
            </a:r>
          </a:p>
          <a:p>
            <a:r>
              <a:rPr lang="en-GB" dirty="0" smtClean="0"/>
              <a:t>we're marching upward to Zion,</a:t>
            </a:r>
          </a:p>
          <a:p>
            <a:r>
              <a:rPr lang="en-GB" dirty="0" smtClean="0"/>
              <a:t>the beautiful city of God.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 The hill of Zion yields</a:t>
            </a:r>
          </a:p>
          <a:p>
            <a:r>
              <a:rPr lang="en-GB" dirty="0" smtClean="0"/>
              <a:t>a thousand sacred sweets</a:t>
            </a:r>
          </a:p>
          <a:p>
            <a:r>
              <a:rPr lang="en-GB" dirty="0" smtClean="0"/>
              <a:t>before we reach the heavenly fields,</a:t>
            </a:r>
          </a:p>
          <a:p>
            <a:r>
              <a:rPr lang="en-GB" dirty="0" smtClean="0"/>
              <a:t>before we reach the heavenly fields</a:t>
            </a:r>
          </a:p>
          <a:p>
            <a:r>
              <a:rPr lang="en-GB" dirty="0" smtClean="0"/>
              <a:t>or walk the golden streets,</a:t>
            </a:r>
          </a:p>
          <a:p>
            <a:r>
              <a:rPr lang="en-GB" dirty="0" smtClean="0"/>
              <a:t>or walk the golden streets.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We're </a:t>
            </a:r>
            <a:r>
              <a:rPr lang="en-GB" dirty="0" smtClean="0"/>
              <a:t>marching to Zion,</a:t>
            </a:r>
          </a:p>
          <a:p>
            <a:r>
              <a:rPr lang="en-GB" dirty="0" smtClean="0"/>
              <a:t>beautiful, beautiful Zion;</a:t>
            </a:r>
          </a:p>
          <a:p>
            <a:r>
              <a:rPr lang="en-GB" dirty="0" smtClean="0"/>
              <a:t>we're marching upward to Zion,</a:t>
            </a:r>
          </a:p>
          <a:p>
            <a:r>
              <a:rPr lang="en-GB" dirty="0" smtClean="0"/>
              <a:t>the beautiful city of God.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 Then let our songs abound,</a:t>
            </a:r>
          </a:p>
          <a:p>
            <a:r>
              <a:rPr lang="en-GB" dirty="0" smtClean="0"/>
              <a:t>and every tear be dry;</a:t>
            </a:r>
          </a:p>
          <a:p>
            <a:r>
              <a:rPr lang="en-GB" dirty="0" smtClean="0"/>
              <a:t>we're marching through Emmanuel's ground,</a:t>
            </a:r>
          </a:p>
          <a:p>
            <a:r>
              <a:rPr lang="en-GB" dirty="0" smtClean="0"/>
              <a:t>we're marching through Emmanuel's ground</a:t>
            </a:r>
          </a:p>
          <a:p>
            <a:r>
              <a:rPr lang="en-GB" dirty="0" smtClean="0"/>
              <a:t>to fairer worlds on high,</a:t>
            </a:r>
          </a:p>
          <a:p>
            <a:r>
              <a:rPr lang="en-GB" dirty="0" smtClean="0"/>
              <a:t>to fairer worlds on high.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We're </a:t>
            </a:r>
            <a:r>
              <a:rPr lang="en-GB" dirty="0" smtClean="0"/>
              <a:t>marching to Zion,</a:t>
            </a:r>
          </a:p>
          <a:p>
            <a:r>
              <a:rPr lang="en-GB" dirty="0" smtClean="0"/>
              <a:t>beautiful, beautiful Zion;</a:t>
            </a:r>
          </a:p>
          <a:p>
            <a:r>
              <a:rPr lang="en-GB" dirty="0" smtClean="0"/>
              <a:t>we're marching upward to Zion,</a:t>
            </a:r>
          </a:p>
          <a:p>
            <a:r>
              <a:rPr lang="en-GB" dirty="0" smtClean="0"/>
              <a:t>the beautiful city of God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275</Words>
  <Application>Microsoft Office PowerPoint</Application>
  <PresentationFormat>On-screen Show (16:9)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Come Ye That Love The Lord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156</cp:revision>
  <dcterms:created xsi:type="dcterms:W3CDTF">2015-12-30T21:15:25Z</dcterms:created>
  <dcterms:modified xsi:type="dcterms:W3CDTF">2016-01-07T17:42:18Z</dcterms:modified>
</cp:coreProperties>
</file>