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8" r:id="rId6"/>
    <p:sldId id="264" r:id="rId7"/>
    <p:sldId id="269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Count Your Blessings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92500" lnSpcReduction="10000"/>
          </a:bodyPr>
          <a:lstStyle/>
          <a:p>
            <a:r>
              <a:rPr lang="en-GB" sz="2800" b="1" dirty="0" smtClean="0"/>
              <a:t>Author: Johnson </a:t>
            </a:r>
            <a:r>
              <a:rPr lang="en-GB" sz="2800" b="1" dirty="0" err="1" smtClean="0"/>
              <a:t>Oatman</a:t>
            </a:r>
            <a:r>
              <a:rPr lang="en-GB" sz="2800" b="1" dirty="0" smtClean="0"/>
              <a:t>, </a:t>
            </a:r>
            <a:r>
              <a:rPr lang="en-GB" sz="2800" b="1" dirty="0" err="1" smtClean="0"/>
              <a:t>Copyright:Public</a:t>
            </a:r>
            <a:r>
              <a:rPr lang="en-GB" sz="2800" b="1" dirty="0" smtClean="0"/>
              <a:t> </a:t>
            </a:r>
            <a:r>
              <a:rPr lang="en-GB" sz="2800" b="1" dirty="0" smtClean="0"/>
              <a:t>Domain</a:t>
            </a:r>
          </a:p>
          <a:p>
            <a:r>
              <a:rPr lang="en-GB" sz="2800" b="1" dirty="0" smtClean="0"/>
              <a:t>CCLI Song No.:</a:t>
            </a:r>
            <a:r>
              <a:rPr lang="en-GB" sz="2800" b="1" dirty="0" smtClean="0"/>
              <a:t>40416, </a:t>
            </a:r>
            <a:r>
              <a:rPr lang="en-GB" sz="2800" b="1" dirty="0" err="1" smtClean="0"/>
              <a:t>Topic:The</a:t>
            </a:r>
            <a:r>
              <a:rPr lang="en-GB" sz="2800" b="1" dirty="0" smtClean="0"/>
              <a:t> </a:t>
            </a:r>
            <a:r>
              <a:rPr lang="en-GB" sz="2800" b="1" dirty="0" smtClean="0"/>
              <a:t>Gospel: Witness</a:t>
            </a:r>
          </a:p>
          <a:p>
            <a:r>
              <a:rPr lang="en-GB" sz="2800" b="1" dirty="0" err="1" smtClean="0"/>
              <a:t>Tunes:Count</a:t>
            </a:r>
            <a:r>
              <a:rPr lang="en-GB" sz="2800" b="1" dirty="0" smtClean="0"/>
              <a:t> Your </a:t>
            </a:r>
            <a:r>
              <a:rPr lang="en-GB" sz="2800" b="1" dirty="0" smtClean="0"/>
              <a:t>Blessings, Meter:6.5.6.5.D</a:t>
            </a:r>
            <a:r>
              <a:rPr lang="en-GB" sz="2800" b="1" dirty="0" smtClean="0"/>
              <a:t>.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When upon life's billows you are tempest-tossed,</a:t>
            </a:r>
          </a:p>
          <a:p>
            <a:pPr marL="742950" indent="-742950"/>
            <a:r>
              <a:rPr lang="en-GB" dirty="0" smtClean="0"/>
              <a:t>When you are discouraged, thinking all is lost,</a:t>
            </a:r>
          </a:p>
          <a:p>
            <a:pPr marL="742950" indent="-742950"/>
            <a:r>
              <a:rPr lang="en-GB" dirty="0" smtClean="0"/>
              <a:t>Count your many blessings, name them one by one,</a:t>
            </a:r>
          </a:p>
          <a:p>
            <a:pPr marL="742950" indent="-742950"/>
            <a:r>
              <a:rPr lang="en-GB" dirty="0" smtClean="0"/>
              <a:t>And it will surprise you what the Lord hath done.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Count your blessings, name them one by one,</a:t>
            </a:r>
          </a:p>
          <a:p>
            <a:r>
              <a:rPr lang="en-GB" dirty="0" smtClean="0"/>
              <a:t>Count your blessings, see what God hath done.</a:t>
            </a:r>
          </a:p>
          <a:p>
            <a:r>
              <a:rPr lang="en-GB" dirty="0" smtClean="0"/>
              <a:t>Count your blessings, name them one by one,</a:t>
            </a:r>
          </a:p>
          <a:p>
            <a:r>
              <a:rPr lang="en-GB" dirty="0" smtClean="0"/>
              <a:t>And it will surprise you what the Lord hath done.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Are you ever burdened with a load of care?</a:t>
            </a:r>
          </a:p>
          <a:p>
            <a:r>
              <a:rPr lang="en-GB" dirty="0" smtClean="0"/>
              <a:t>Does the cross seem heavy you are called to bear?</a:t>
            </a:r>
          </a:p>
          <a:p>
            <a:r>
              <a:rPr lang="en-GB" dirty="0" smtClean="0"/>
              <a:t>Count your many blessings, every doubt will fly.</a:t>
            </a:r>
          </a:p>
          <a:p>
            <a:r>
              <a:rPr lang="en-GB" dirty="0" smtClean="0"/>
              <a:t>And you will keep singing as the days go by.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Count your blessings, name them one by one,</a:t>
            </a:r>
          </a:p>
          <a:p>
            <a:r>
              <a:rPr lang="en-GB" dirty="0" smtClean="0"/>
              <a:t>Count your blessings, see what God hath done.</a:t>
            </a:r>
          </a:p>
          <a:p>
            <a:r>
              <a:rPr lang="en-GB" dirty="0" smtClean="0"/>
              <a:t>Count your blessings, name them one by one,</a:t>
            </a:r>
          </a:p>
          <a:p>
            <a:r>
              <a:rPr lang="en-GB" dirty="0" smtClean="0"/>
              <a:t>And it will surprise you what the Lord hath done.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So amid the conflict, whether great or small,</a:t>
            </a:r>
          </a:p>
          <a:p>
            <a:r>
              <a:rPr lang="en-GB" dirty="0" smtClean="0"/>
              <a:t>Do not be disheartened, God is over all;</a:t>
            </a:r>
          </a:p>
          <a:p>
            <a:r>
              <a:rPr lang="en-GB" dirty="0" smtClean="0"/>
              <a:t>Count your many blessings, angels will attend,</a:t>
            </a:r>
          </a:p>
          <a:p>
            <a:r>
              <a:rPr lang="en-GB" dirty="0" smtClean="0"/>
              <a:t>Help and comfort give you to your journey's end.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Count your blessings, name them one by one,</a:t>
            </a:r>
          </a:p>
          <a:p>
            <a:r>
              <a:rPr lang="en-GB" dirty="0" smtClean="0"/>
              <a:t>Count your blessings, see what God hath done.</a:t>
            </a:r>
          </a:p>
          <a:p>
            <a:r>
              <a:rPr lang="en-GB" dirty="0" smtClean="0"/>
              <a:t>Count your blessings, name them one by one,</a:t>
            </a:r>
          </a:p>
          <a:p>
            <a:r>
              <a:rPr lang="en-GB" dirty="0" smtClean="0"/>
              <a:t>And it will surprise you what the Lord hath done.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279</Words>
  <Application>Microsoft Office PowerPoint</Application>
  <PresentationFormat>On-screen Show (16:9)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Count Your Blessings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172</cp:revision>
  <dcterms:created xsi:type="dcterms:W3CDTF">2015-12-30T21:15:25Z</dcterms:created>
  <dcterms:modified xsi:type="dcterms:W3CDTF">2016-01-07T19:27:31Z</dcterms:modified>
</cp:coreProperties>
</file>