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Day by 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Lyrics: Karolina W. </a:t>
            </a:r>
            <a:r>
              <a:rPr lang="en-GB" sz="2800" b="1" dirty="0" err="1" smtClean="0"/>
              <a:t>Sandell</a:t>
            </a:r>
            <a:r>
              <a:rPr lang="en-GB" sz="2800" b="1" dirty="0" smtClean="0"/>
              <a:t>-Berg</a:t>
            </a:r>
          </a:p>
          <a:p>
            <a:r>
              <a:rPr lang="en-GB" sz="2800" b="1" dirty="0" smtClean="0"/>
              <a:t>Scripture:2 Corinthians 4:15-16</a:t>
            </a:r>
          </a:p>
          <a:p>
            <a:r>
              <a:rPr lang="en-GB" sz="2800" b="1" dirty="0" smtClean="0"/>
              <a:t>Meter: </a:t>
            </a:r>
            <a:r>
              <a:rPr lang="en-GB" sz="2800" b="1" dirty="0" smtClean="0"/>
              <a:t>10.9.10.9.10.9.10.7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Day by day, and with each passing moment,</a:t>
            </a:r>
          </a:p>
          <a:p>
            <a:pPr marL="742950" indent="-742950"/>
            <a:r>
              <a:rPr lang="en-GB" dirty="0" smtClean="0"/>
              <a:t>Strength I find, to meet my trials here;</a:t>
            </a:r>
          </a:p>
          <a:p>
            <a:pPr marL="742950" indent="-742950"/>
            <a:r>
              <a:rPr lang="en-GB" dirty="0" smtClean="0"/>
              <a:t>Trusting in my Father's wise bestowment,</a:t>
            </a:r>
          </a:p>
          <a:p>
            <a:pPr marL="742950" indent="-742950"/>
            <a:r>
              <a:rPr lang="en-GB" dirty="0" smtClean="0"/>
              <a:t>I've no cause for worry or for fear.</a:t>
            </a:r>
          </a:p>
          <a:p>
            <a:pPr marL="742950" indent="-742950"/>
            <a:r>
              <a:rPr lang="en-GB" dirty="0" smtClean="0"/>
              <a:t>He Whose heart is kind beyond all measure</a:t>
            </a:r>
          </a:p>
          <a:p>
            <a:pPr marL="742950" indent="-742950"/>
            <a:r>
              <a:rPr lang="en-GB" dirty="0" smtClean="0"/>
              <a:t>Gives unto each day what He deems best-</a:t>
            </a:r>
          </a:p>
          <a:p>
            <a:pPr marL="742950" indent="-742950"/>
            <a:r>
              <a:rPr lang="en-GB" dirty="0" smtClean="0"/>
              <a:t>Lovingly, </a:t>
            </a:r>
            <a:r>
              <a:rPr lang="en-GB" dirty="0" err="1" smtClean="0"/>
              <a:t>its</a:t>
            </a:r>
            <a:r>
              <a:rPr lang="en-GB" dirty="0" smtClean="0"/>
              <a:t> part of pain and pleasure,</a:t>
            </a:r>
          </a:p>
          <a:p>
            <a:pPr marL="742950" indent="-742950"/>
            <a:r>
              <a:rPr lang="en-GB" dirty="0" smtClean="0"/>
              <a:t>Mingling toil with peace and rest.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Every day, the Lord Himself is near me</a:t>
            </a:r>
          </a:p>
          <a:p>
            <a:r>
              <a:rPr lang="en-GB" dirty="0" smtClean="0"/>
              <a:t>With a special mercy for each hour;</a:t>
            </a:r>
          </a:p>
          <a:p>
            <a:r>
              <a:rPr lang="en-GB" dirty="0" smtClean="0"/>
              <a:t>All my cares He fain would bear, and cheer me,</a:t>
            </a:r>
          </a:p>
          <a:p>
            <a:r>
              <a:rPr lang="en-GB" dirty="0" smtClean="0"/>
              <a:t>He Whose Name is </a:t>
            </a:r>
            <a:r>
              <a:rPr lang="en-GB" dirty="0" err="1" smtClean="0"/>
              <a:t>Counselor</a:t>
            </a:r>
            <a:r>
              <a:rPr lang="en-GB" dirty="0" smtClean="0"/>
              <a:t> and </a:t>
            </a:r>
            <a:r>
              <a:rPr lang="en-GB" dirty="0" err="1" smtClean="0"/>
              <a:t>Pow'r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protection of His child and treasure</a:t>
            </a:r>
          </a:p>
          <a:p>
            <a:r>
              <a:rPr lang="en-GB" dirty="0" smtClean="0"/>
              <a:t>Is a charge that on Himself He laid;</a:t>
            </a:r>
          </a:p>
          <a:p>
            <a:r>
              <a:rPr lang="en-GB" dirty="0" smtClean="0"/>
              <a:t>"As thy days, thy strength shall be in measure,"</a:t>
            </a:r>
          </a:p>
          <a:p>
            <a:r>
              <a:rPr lang="en-GB" dirty="0" smtClean="0"/>
              <a:t>This the pledge to me He made.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Help me then in every tribulation</a:t>
            </a:r>
          </a:p>
          <a:p>
            <a:r>
              <a:rPr lang="en-GB" dirty="0" smtClean="0"/>
              <a:t>So to trust Thy promises, O Lord,</a:t>
            </a:r>
          </a:p>
          <a:p>
            <a:r>
              <a:rPr lang="en-GB" dirty="0" smtClean="0"/>
              <a:t>That I lose not faith's sweet consolation</a:t>
            </a:r>
          </a:p>
          <a:p>
            <a:r>
              <a:rPr lang="en-GB" dirty="0" smtClean="0"/>
              <a:t>Offered me within Thy holy Word.</a:t>
            </a:r>
          </a:p>
          <a:p>
            <a:r>
              <a:rPr lang="en-GB" dirty="0" smtClean="0"/>
              <a:t>Help me, Lord, when toil and trouble meeting,</a:t>
            </a:r>
          </a:p>
          <a:p>
            <a:r>
              <a:rPr lang="en-GB" dirty="0" err="1" smtClean="0"/>
              <a:t>E'er</a:t>
            </a:r>
            <a:r>
              <a:rPr lang="en-GB" dirty="0" smtClean="0"/>
              <a:t> to take, as from a father's hand,</a:t>
            </a:r>
          </a:p>
          <a:p>
            <a:r>
              <a:rPr lang="en-GB" dirty="0" smtClean="0"/>
              <a:t>One by one, the days, the moments fleeting,</a:t>
            </a:r>
          </a:p>
          <a:p>
            <a:r>
              <a:rPr lang="en-GB" dirty="0" smtClean="0"/>
              <a:t>Till I reach the promised land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Crown him the Lord of love;</a:t>
            </a:r>
          </a:p>
          <a:p>
            <a:r>
              <a:rPr lang="en-GB" dirty="0" smtClean="0"/>
              <a:t>Behold his hands and side.</a:t>
            </a:r>
          </a:p>
          <a:p>
            <a:r>
              <a:rPr lang="en-GB" dirty="0" smtClean="0"/>
              <a:t>Those wounds, yet visible above,</a:t>
            </a:r>
          </a:p>
          <a:p>
            <a:r>
              <a:rPr lang="en-GB" dirty="0" smtClean="0"/>
              <a:t>In beauty glorified;</a:t>
            </a:r>
          </a:p>
          <a:p>
            <a:r>
              <a:rPr lang="en-GB" dirty="0" smtClean="0"/>
              <a:t>All hail, redeemer, hail!</a:t>
            </a:r>
          </a:p>
          <a:p>
            <a:r>
              <a:rPr lang="en-GB" dirty="0" smtClean="0"/>
              <a:t>For thou hast died for me;</a:t>
            </a:r>
          </a:p>
          <a:p>
            <a:r>
              <a:rPr lang="en-GB" dirty="0" smtClean="0"/>
              <a:t>Thy praise and glory shall not fail</a:t>
            </a:r>
          </a:p>
          <a:p>
            <a:r>
              <a:rPr lang="en-GB" dirty="0" smtClean="0"/>
              <a:t>Throughout eternity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275</Words>
  <Application>Microsoft Office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Day by Day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174</cp:revision>
  <dcterms:created xsi:type="dcterms:W3CDTF">2015-12-30T21:15:25Z</dcterms:created>
  <dcterms:modified xsi:type="dcterms:W3CDTF">2016-01-07T20:00:30Z</dcterms:modified>
</cp:coreProperties>
</file>