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8" r:id="rId6"/>
    <p:sldId id="269" r:id="rId7"/>
    <p:sldId id="270" r:id="rId8"/>
    <p:sldId id="271" r:id="rId9"/>
    <p:sldId id="27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Day Is Dying in the West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 smtClean="0"/>
              <a:t>Mary A. </a:t>
            </a:r>
            <a:r>
              <a:rPr lang="en-GB" sz="2800" b="1" dirty="0" err="1" smtClean="0"/>
              <a:t>Lathbury</a:t>
            </a:r>
            <a:r>
              <a:rPr lang="en-GB" sz="2800" b="1" dirty="0" smtClean="0"/>
              <a:t> 1877</a:t>
            </a:r>
          </a:p>
          <a:p>
            <a:r>
              <a:rPr lang="en-GB" sz="2800" b="1" dirty="0" err="1" smtClean="0"/>
              <a:t>Music:William</a:t>
            </a:r>
            <a:r>
              <a:rPr lang="en-GB" sz="2800" b="1" dirty="0" smtClean="0"/>
              <a:t> F. Sherwin 1877</a:t>
            </a:r>
          </a:p>
          <a:p>
            <a:r>
              <a:rPr lang="en-GB" sz="2800" b="1" dirty="0" err="1" smtClean="0"/>
              <a:t>Tune:Evening</a:t>
            </a:r>
            <a:r>
              <a:rPr lang="en-GB" sz="2800" b="1" dirty="0" smtClean="0"/>
              <a:t> </a:t>
            </a:r>
            <a:r>
              <a:rPr lang="en-GB" sz="2800" b="1" dirty="0" smtClean="0"/>
              <a:t>Praise. 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Day is dying in the west;</a:t>
            </a:r>
          </a:p>
          <a:p>
            <a:pPr marL="742950" indent="-742950"/>
            <a:r>
              <a:rPr lang="en-GB" dirty="0" smtClean="0"/>
              <a:t>Heav'n is touching earth with rest;</a:t>
            </a:r>
          </a:p>
          <a:p>
            <a:pPr marL="742950" indent="-742950"/>
            <a:r>
              <a:rPr lang="en-GB" dirty="0" smtClean="0"/>
              <a:t>Wait and worship while the night</a:t>
            </a:r>
          </a:p>
          <a:p>
            <a:pPr marL="742950" indent="-742950"/>
            <a:r>
              <a:rPr lang="en-GB" dirty="0" smtClean="0"/>
              <a:t>Sets the evening lamps alight</a:t>
            </a:r>
          </a:p>
          <a:p>
            <a:pPr marL="742950" indent="-742950"/>
            <a:r>
              <a:rPr lang="en-GB" dirty="0" smtClean="0"/>
              <a:t>Through all the sky.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Holy, holy, holy,</a:t>
            </a:r>
          </a:p>
          <a:p>
            <a:r>
              <a:rPr lang="en-GB" dirty="0" smtClean="0"/>
              <a:t>Lord God of Hosts!</a:t>
            </a:r>
          </a:p>
          <a:p>
            <a:r>
              <a:rPr lang="en-GB" dirty="0" smtClean="0"/>
              <a:t>Heav'n and earth are full of Thee!</a:t>
            </a:r>
          </a:p>
          <a:p>
            <a:r>
              <a:rPr lang="en-GB" dirty="0" smtClean="0"/>
              <a:t>Heav'n and earth are praising Thee,</a:t>
            </a:r>
          </a:p>
          <a:p>
            <a:r>
              <a:rPr lang="en-GB" dirty="0" smtClean="0"/>
              <a:t>O Lord most high!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Lord of life, beneath the dome</a:t>
            </a:r>
          </a:p>
          <a:p>
            <a:r>
              <a:rPr lang="en-GB" dirty="0" smtClean="0"/>
              <a:t>Of the universe, Thy home,</a:t>
            </a:r>
          </a:p>
          <a:p>
            <a:r>
              <a:rPr lang="en-GB" dirty="0" smtClean="0"/>
              <a:t>Gather us who seek Thy face</a:t>
            </a:r>
          </a:p>
          <a:p>
            <a:r>
              <a:rPr lang="en-GB" dirty="0" smtClean="0"/>
              <a:t>To the fold of Thy embrace,</a:t>
            </a:r>
          </a:p>
          <a:p>
            <a:r>
              <a:rPr lang="en-GB" dirty="0" smtClean="0"/>
              <a:t>For Thou art nigh.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Holy, holy, holy,</a:t>
            </a:r>
          </a:p>
          <a:p>
            <a:r>
              <a:rPr lang="en-GB" dirty="0" smtClean="0"/>
              <a:t>Lord God of Hosts!</a:t>
            </a:r>
          </a:p>
          <a:p>
            <a:r>
              <a:rPr lang="en-GB" dirty="0" smtClean="0"/>
              <a:t>Heav'n and earth are full of Thee!</a:t>
            </a:r>
          </a:p>
          <a:p>
            <a:r>
              <a:rPr lang="en-GB" dirty="0" smtClean="0"/>
              <a:t>Heav'n and earth are praising Thee,</a:t>
            </a:r>
          </a:p>
          <a:p>
            <a:r>
              <a:rPr lang="en-GB" dirty="0" smtClean="0"/>
              <a:t>O Lord most high!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While the deepening shadows fall,</a:t>
            </a:r>
          </a:p>
          <a:p>
            <a:r>
              <a:rPr lang="en-GB" dirty="0" smtClean="0"/>
              <a:t>Heart of love enfolding all,</a:t>
            </a:r>
          </a:p>
          <a:p>
            <a:r>
              <a:rPr lang="en-GB" dirty="0" smtClean="0"/>
              <a:t>Through the glory and the grace</a:t>
            </a:r>
          </a:p>
          <a:p>
            <a:r>
              <a:rPr lang="en-GB" dirty="0" smtClean="0"/>
              <a:t>Of the stars that veil Thy face,</a:t>
            </a:r>
          </a:p>
          <a:p>
            <a:r>
              <a:rPr lang="en-GB" dirty="0" smtClean="0"/>
              <a:t>Our hearts ascend.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Holy, holy, holy,</a:t>
            </a:r>
          </a:p>
          <a:p>
            <a:r>
              <a:rPr lang="en-GB" dirty="0" smtClean="0"/>
              <a:t>Lord God of Hosts!</a:t>
            </a:r>
          </a:p>
          <a:p>
            <a:r>
              <a:rPr lang="en-GB" dirty="0" smtClean="0"/>
              <a:t>Heav'n and earth are full of Thee!</a:t>
            </a:r>
          </a:p>
          <a:p>
            <a:r>
              <a:rPr lang="en-GB" dirty="0" smtClean="0"/>
              <a:t>Heav'n and earth are praising Thee,</a:t>
            </a:r>
          </a:p>
          <a:p>
            <a:r>
              <a:rPr lang="en-GB" dirty="0" smtClean="0"/>
              <a:t>O Lord most high!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forever from our sight</a:t>
            </a:r>
          </a:p>
          <a:p>
            <a:r>
              <a:rPr lang="en-GB" dirty="0" smtClean="0"/>
              <a:t>Pass the stars, the day, the night,</a:t>
            </a:r>
          </a:p>
          <a:p>
            <a:r>
              <a:rPr lang="en-GB" dirty="0" smtClean="0"/>
              <a:t>Lord of angels, on our eyes</a:t>
            </a:r>
          </a:p>
          <a:p>
            <a:r>
              <a:rPr lang="en-GB" dirty="0" smtClean="0"/>
              <a:t>Let eternal morning rise</a:t>
            </a:r>
          </a:p>
          <a:p>
            <a:r>
              <a:rPr lang="en-GB" dirty="0" smtClean="0"/>
              <a:t>And shadows end.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Holy, holy, holy,</a:t>
            </a:r>
          </a:p>
          <a:p>
            <a:r>
              <a:rPr lang="en-GB" dirty="0" smtClean="0"/>
              <a:t>Lord God of Hosts!</a:t>
            </a:r>
          </a:p>
          <a:p>
            <a:r>
              <a:rPr lang="en-GB" dirty="0" smtClean="0"/>
              <a:t>Heav'n and earth are full of Thee!</a:t>
            </a:r>
          </a:p>
          <a:p>
            <a:r>
              <a:rPr lang="en-GB" dirty="0" smtClean="0"/>
              <a:t>Heav'n and earth are praising Thee,</a:t>
            </a:r>
          </a:p>
          <a:p>
            <a:r>
              <a:rPr lang="en-GB" dirty="0" smtClean="0"/>
              <a:t>O Lord most high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267</Words>
  <Application>Microsoft Office PowerPoint</Application>
  <PresentationFormat>On-screen Show (16:9)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Day Is Dying in the West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176</cp:revision>
  <dcterms:created xsi:type="dcterms:W3CDTF">2015-12-30T21:15:25Z</dcterms:created>
  <dcterms:modified xsi:type="dcterms:W3CDTF">2016-01-07T20:04:22Z</dcterms:modified>
</cp:coreProperties>
</file>