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9" r:id="rId6"/>
    <p:sldId id="268" r:id="rId7"/>
    <p:sldId id="270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Dear Jesus, I long to be perfectly whole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92500" lnSpcReduction="10000"/>
          </a:bodyPr>
          <a:lstStyle/>
          <a:p>
            <a:r>
              <a:rPr lang="en-GB" sz="2800" b="1" dirty="0" smtClean="0"/>
              <a:t>Author: James L. Nicholson (1872)</a:t>
            </a:r>
          </a:p>
          <a:p>
            <a:r>
              <a:rPr lang="en-GB" sz="2800" b="1" dirty="0" smtClean="0"/>
              <a:t>Tune: [Lord Jesus, I long to be perfectly whole]</a:t>
            </a:r>
          </a:p>
          <a:p>
            <a:r>
              <a:rPr lang="en-GB" sz="2800" b="1" dirty="0" smtClean="0"/>
              <a:t> (Fischer</a:t>
            </a:r>
            <a:r>
              <a:rPr lang="en-GB" sz="2800" b="1" dirty="0" smtClean="0"/>
              <a:t>) PD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 Lord Jesus, I long to be perfectly whole;</a:t>
            </a:r>
          </a:p>
          <a:p>
            <a:pPr marL="742950" indent="-742950"/>
            <a:r>
              <a:rPr lang="en-GB" dirty="0" smtClean="0"/>
              <a:t>I want Thee forever to ransom my soul.</a:t>
            </a:r>
          </a:p>
          <a:p>
            <a:pPr marL="742950" indent="-742950"/>
            <a:r>
              <a:rPr lang="en-GB" dirty="0" smtClean="0"/>
              <a:t>Break down </a:t>
            </a:r>
            <a:r>
              <a:rPr lang="en-GB" dirty="0" err="1" smtClean="0"/>
              <a:t>ev'ry</a:t>
            </a:r>
            <a:r>
              <a:rPr lang="en-GB" dirty="0" smtClean="0"/>
              <a:t> idol, cast out </a:t>
            </a:r>
            <a:r>
              <a:rPr lang="en-GB" dirty="0" err="1" smtClean="0"/>
              <a:t>ev'ry</a:t>
            </a:r>
            <a:r>
              <a:rPr lang="en-GB" dirty="0" smtClean="0"/>
              <a:t> foe:</a:t>
            </a:r>
          </a:p>
          <a:p>
            <a:pPr marL="742950" indent="-742950"/>
            <a:r>
              <a:rPr lang="en-GB" dirty="0" smtClean="0"/>
              <a:t>Now wash me, and I shall be whiter than snow.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Chorus:</a:t>
            </a:r>
          </a:p>
          <a:p>
            <a:r>
              <a:rPr lang="en-GB" dirty="0" smtClean="0"/>
              <a:t>Whiter than snow, yes whiter than snow;</a:t>
            </a:r>
          </a:p>
          <a:p>
            <a:r>
              <a:rPr lang="en-GB" dirty="0" smtClean="0"/>
              <a:t>Now wash me, and I shall be whiter than snow.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 Lord Jesus for this I most humbly entreat;</a:t>
            </a:r>
          </a:p>
          <a:p>
            <a:r>
              <a:rPr lang="en-GB" dirty="0" smtClean="0"/>
              <a:t>I wait blessed Lord, at Thy crucified feet.</a:t>
            </a:r>
          </a:p>
          <a:p>
            <a:r>
              <a:rPr lang="en-GB" dirty="0" smtClean="0"/>
              <a:t>By faith, for my cleansing I see Thy blood flow:</a:t>
            </a:r>
          </a:p>
          <a:p>
            <a:r>
              <a:rPr lang="en-GB" dirty="0" smtClean="0"/>
              <a:t>Now wash me, and I shall be whiter than snow.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Chorus:</a:t>
            </a:r>
          </a:p>
          <a:p>
            <a:r>
              <a:rPr lang="en-GB" dirty="0" smtClean="0"/>
              <a:t>Whiter than snow, yes whiter than snow;</a:t>
            </a:r>
          </a:p>
          <a:p>
            <a:r>
              <a:rPr lang="en-GB" dirty="0" smtClean="0"/>
              <a:t>Now wash me, and I shall be whiter than snow.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 Lord Jesus, Thou </a:t>
            </a:r>
            <a:r>
              <a:rPr lang="en-GB" dirty="0" err="1" smtClean="0"/>
              <a:t>knowest</a:t>
            </a:r>
            <a:r>
              <a:rPr lang="en-GB" dirty="0" smtClean="0"/>
              <a:t> I patiently wait;</a:t>
            </a:r>
          </a:p>
          <a:p>
            <a:r>
              <a:rPr lang="en-GB" dirty="0" smtClean="0"/>
              <a:t>Come now, and within me a new heart create.</a:t>
            </a:r>
          </a:p>
          <a:p>
            <a:r>
              <a:rPr lang="en-GB" dirty="0" smtClean="0"/>
              <a:t>To those who have sought Thee</a:t>
            </a:r>
            <a:r>
              <a:rPr lang="en-GB" dirty="0" smtClean="0"/>
              <a:t>,</a:t>
            </a:r>
          </a:p>
          <a:p>
            <a:r>
              <a:rPr lang="en-GB" dirty="0" smtClean="0"/>
              <a:t>Thou </a:t>
            </a:r>
            <a:r>
              <a:rPr lang="en-GB" dirty="0" smtClean="0"/>
              <a:t>never said "No:"</a:t>
            </a:r>
          </a:p>
          <a:p>
            <a:r>
              <a:rPr lang="en-GB" dirty="0" smtClean="0"/>
              <a:t>Now wash me, and I shall be whiter than snow.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Chorus:</a:t>
            </a:r>
          </a:p>
          <a:p>
            <a:r>
              <a:rPr lang="en-GB" dirty="0" smtClean="0"/>
              <a:t>Whiter than snow, yes whiter than snow;</a:t>
            </a:r>
          </a:p>
          <a:p>
            <a:r>
              <a:rPr lang="en-GB" dirty="0" smtClean="0"/>
              <a:t>Now wash me, and I shall be whiter than snow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238</Words>
  <Application>Microsoft Office PowerPoint</Application>
  <PresentationFormat>On-screen Show (16:9)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Dear Jesus, I long to be perfectly whole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182</cp:revision>
  <dcterms:created xsi:type="dcterms:W3CDTF">2015-12-30T21:15:25Z</dcterms:created>
  <dcterms:modified xsi:type="dcterms:W3CDTF">2016-01-07T20:09:25Z</dcterms:modified>
</cp:coreProperties>
</file>