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67" r:id="rId7"/>
    <p:sldId id="259" r:id="rId8"/>
    <p:sldId id="268" r:id="rId9"/>
    <p:sldId id="262" r:id="rId10"/>
    <p:sldId id="271" r:id="rId11"/>
    <p:sldId id="270" r:id="rId12"/>
    <p:sldId id="269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Down To The River To Pray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dirty="0" smtClean="0"/>
              <a:t>Traditional Appalachian</a:t>
            </a:r>
          </a:p>
          <a:p>
            <a:r>
              <a:rPr lang="en-GB" sz="2800" b="1" dirty="0" smtClean="0"/>
              <a:t>"Slave Songs of the United States" 1867</a:t>
            </a:r>
          </a:p>
          <a:p>
            <a:r>
              <a:rPr lang="en-GB" sz="2800" b="1" dirty="0" smtClean="0"/>
              <a:t>popularized by Alison </a:t>
            </a:r>
            <a:r>
              <a:rPr lang="en-GB" sz="2800" b="1" dirty="0" smtClean="0"/>
              <a:t>Krauss  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As I went down in the river to pray</a:t>
            </a:r>
          </a:p>
          <a:p>
            <a:pPr marL="742950" indent="-742950"/>
            <a:r>
              <a:rPr lang="en-GB" dirty="0" smtClean="0"/>
              <a:t>Studying about that good </a:t>
            </a:r>
            <a:r>
              <a:rPr lang="en-GB" dirty="0" err="1" smtClean="0"/>
              <a:t>ol</a:t>
            </a:r>
            <a:r>
              <a:rPr lang="en-GB" dirty="0" smtClean="0"/>
              <a:t>' way</a:t>
            </a:r>
          </a:p>
          <a:p>
            <a:pPr marL="742950" indent="-742950"/>
            <a:r>
              <a:rPr lang="en-GB" dirty="0" smtClean="0"/>
              <a:t>And who shall wear the starry crown?</a:t>
            </a:r>
          </a:p>
          <a:p>
            <a:pPr marL="742950" indent="-742950"/>
            <a:r>
              <a:rPr lang="en-GB" dirty="0" smtClean="0"/>
              <a:t>Good Lord show me the way!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 sinners, let's go down</a:t>
            </a:r>
          </a:p>
          <a:p>
            <a:r>
              <a:rPr lang="en-GB" dirty="0" smtClean="0"/>
              <a:t>Let's go down, come on down</a:t>
            </a:r>
          </a:p>
          <a:p>
            <a:r>
              <a:rPr lang="en-GB" dirty="0" smtClean="0"/>
              <a:t>O sinners, let's go down</a:t>
            </a:r>
          </a:p>
          <a:p>
            <a:r>
              <a:rPr lang="en-GB" dirty="0" smtClean="0"/>
              <a:t>Down in the river to pray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As I went down in the river to pray</a:t>
            </a:r>
          </a:p>
          <a:p>
            <a:pPr marL="742950" indent="-742950"/>
            <a:r>
              <a:rPr lang="en-GB" dirty="0" smtClean="0"/>
              <a:t>Studying about that good </a:t>
            </a:r>
            <a:r>
              <a:rPr lang="en-GB" dirty="0" err="1" smtClean="0"/>
              <a:t>ol</a:t>
            </a:r>
            <a:r>
              <a:rPr lang="en-GB" dirty="0" smtClean="0"/>
              <a:t>' way</a:t>
            </a:r>
          </a:p>
          <a:p>
            <a:pPr marL="742950" indent="-742950"/>
            <a:r>
              <a:rPr lang="en-GB" dirty="0" smtClean="0"/>
              <a:t>And who shall wear the starry crown?</a:t>
            </a:r>
          </a:p>
          <a:p>
            <a:pPr marL="742950" indent="-742950"/>
            <a:r>
              <a:rPr lang="en-GB" dirty="0" smtClean="0"/>
              <a:t>Good Lord show me the way!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As I went down in the river to pray</a:t>
            </a:r>
          </a:p>
          <a:p>
            <a:pPr marL="742950" indent="-742950"/>
            <a:r>
              <a:rPr lang="en-GB" dirty="0" smtClean="0"/>
              <a:t>Studying about that good </a:t>
            </a:r>
            <a:r>
              <a:rPr lang="en-GB" dirty="0" err="1" smtClean="0"/>
              <a:t>ol</a:t>
            </a:r>
            <a:r>
              <a:rPr lang="en-GB" dirty="0" smtClean="0"/>
              <a:t>' way</a:t>
            </a:r>
          </a:p>
          <a:p>
            <a:pPr marL="742950" indent="-742950"/>
            <a:r>
              <a:rPr lang="en-GB" dirty="0" smtClean="0"/>
              <a:t>And who shall wear the starry crown?</a:t>
            </a:r>
          </a:p>
          <a:p>
            <a:pPr marL="742950" indent="-742950"/>
            <a:r>
              <a:rPr lang="en-GB" dirty="0" smtClean="0"/>
              <a:t>Good Lord show me the way!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O sisters let's go down</a:t>
            </a:r>
          </a:p>
          <a:p>
            <a:pPr marL="742950" indent="-742950"/>
            <a:r>
              <a:rPr lang="en-GB" dirty="0" smtClean="0"/>
              <a:t>Let's go down, come on down</a:t>
            </a:r>
          </a:p>
          <a:p>
            <a:pPr marL="742950" indent="-742950"/>
            <a:r>
              <a:rPr lang="en-GB" dirty="0" smtClean="0"/>
              <a:t>O sisters let's go down</a:t>
            </a:r>
          </a:p>
          <a:p>
            <a:pPr marL="742950" indent="-742950"/>
            <a:r>
              <a:rPr lang="en-GB" dirty="0" smtClean="0"/>
              <a:t>Down in the river to pray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As I went down in the river to pray</a:t>
            </a:r>
          </a:p>
          <a:p>
            <a:pPr marL="742950" indent="-742950"/>
            <a:r>
              <a:rPr lang="en-GB" dirty="0" smtClean="0"/>
              <a:t>Studying about that good </a:t>
            </a:r>
            <a:r>
              <a:rPr lang="en-GB" dirty="0" err="1" smtClean="0"/>
              <a:t>ol</a:t>
            </a:r>
            <a:r>
              <a:rPr lang="en-GB" dirty="0" smtClean="0"/>
              <a:t>' way</a:t>
            </a:r>
          </a:p>
          <a:p>
            <a:pPr marL="742950" indent="-742950"/>
            <a:r>
              <a:rPr lang="en-GB" dirty="0" smtClean="0"/>
              <a:t>And who shall wear the starry crown?</a:t>
            </a:r>
          </a:p>
          <a:p>
            <a:pPr marL="742950" indent="-742950"/>
            <a:r>
              <a:rPr lang="en-GB" dirty="0" smtClean="0"/>
              <a:t>Good Lord show me the way!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 brothers let's go down</a:t>
            </a:r>
          </a:p>
          <a:p>
            <a:r>
              <a:rPr lang="en-GB" dirty="0" smtClean="0"/>
              <a:t>Let's go down, come on down</a:t>
            </a:r>
          </a:p>
          <a:p>
            <a:r>
              <a:rPr lang="en-GB" dirty="0" smtClean="0"/>
              <a:t>Come on brothers, let's go down</a:t>
            </a:r>
          </a:p>
          <a:p>
            <a:r>
              <a:rPr lang="en-GB" dirty="0" smtClean="0"/>
              <a:t>Down in the river to pray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As I went down in the river to pray</a:t>
            </a:r>
          </a:p>
          <a:p>
            <a:pPr marL="742950" indent="-742950"/>
            <a:r>
              <a:rPr lang="en-GB" dirty="0" smtClean="0"/>
              <a:t>Studying about that good </a:t>
            </a:r>
            <a:r>
              <a:rPr lang="en-GB" dirty="0" err="1" smtClean="0"/>
              <a:t>ol</a:t>
            </a:r>
            <a:r>
              <a:rPr lang="en-GB" dirty="0" smtClean="0"/>
              <a:t>' way</a:t>
            </a:r>
          </a:p>
          <a:p>
            <a:pPr marL="742950" indent="-742950"/>
            <a:r>
              <a:rPr lang="en-GB" dirty="0" smtClean="0"/>
              <a:t>And who shall wear the starry crown?</a:t>
            </a:r>
          </a:p>
          <a:p>
            <a:pPr marL="742950" indent="-742950"/>
            <a:r>
              <a:rPr lang="en-GB" dirty="0" smtClean="0"/>
              <a:t>Good Lord show me the way!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 fathers let's go down</a:t>
            </a:r>
          </a:p>
          <a:p>
            <a:r>
              <a:rPr lang="en-GB" dirty="0" smtClean="0"/>
              <a:t>Let's go down, come on down</a:t>
            </a:r>
          </a:p>
          <a:p>
            <a:r>
              <a:rPr lang="en-GB" dirty="0" smtClean="0"/>
              <a:t>O fathers let's go down</a:t>
            </a:r>
          </a:p>
          <a:p>
            <a:r>
              <a:rPr lang="en-GB" dirty="0" smtClean="0"/>
              <a:t>Down in the river to pray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As I went down in the river to pray</a:t>
            </a:r>
          </a:p>
          <a:p>
            <a:pPr marL="742950" indent="-742950"/>
            <a:r>
              <a:rPr lang="en-GB" dirty="0" smtClean="0"/>
              <a:t>Studying about that good </a:t>
            </a:r>
            <a:r>
              <a:rPr lang="en-GB" dirty="0" err="1" smtClean="0"/>
              <a:t>ol</a:t>
            </a:r>
            <a:r>
              <a:rPr lang="en-GB" dirty="0" smtClean="0"/>
              <a:t>' way</a:t>
            </a:r>
          </a:p>
          <a:p>
            <a:pPr marL="742950" indent="-742950"/>
            <a:r>
              <a:rPr lang="en-GB" dirty="0" smtClean="0"/>
              <a:t>And who shall wear the starry crown?</a:t>
            </a:r>
          </a:p>
          <a:p>
            <a:pPr marL="742950" indent="-742950"/>
            <a:r>
              <a:rPr lang="en-GB" dirty="0" smtClean="0"/>
              <a:t>Good Lord show me the way!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 mothers let's go down</a:t>
            </a:r>
          </a:p>
          <a:p>
            <a:r>
              <a:rPr lang="en-GB" dirty="0" smtClean="0"/>
              <a:t>Come on down, don't you </a:t>
            </a:r>
            <a:r>
              <a:rPr lang="en-GB" dirty="0" err="1" smtClean="0"/>
              <a:t>wanna</a:t>
            </a:r>
            <a:r>
              <a:rPr lang="en-GB" dirty="0" smtClean="0"/>
              <a:t> go down?</a:t>
            </a:r>
          </a:p>
          <a:p>
            <a:r>
              <a:rPr lang="en-GB" dirty="0" smtClean="0"/>
              <a:t>Come on mothers, let's go down</a:t>
            </a:r>
          </a:p>
          <a:p>
            <a:r>
              <a:rPr lang="en-GB" dirty="0" smtClean="0"/>
              <a:t>Down in the river to pray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332</Words>
  <Application>Microsoft Office PowerPoint</Application>
  <PresentationFormat>On-screen Show (16:9)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Down To The River To Pray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198</cp:revision>
  <dcterms:created xsi:type="dcterms:W3CDTF">2015-12-30T21:15:25Z</dcterms:created>
  <dcterms:modified xsi:type="dcterms:W3CDTF">2016-01-07T20:45:04Z</dcterms:modified>
</cp:coreProperties>
</file>