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Doxology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Thomas Ken</a:t>
            </a:r>
          </a:p>
          <a:p>
            <a:r>
              <a:rPr lang="en-GB" sz="2800" b="1" dirty="0" smtClean="0"/>
              <a:t>Music: Louis Bourgeois  </a:t>
            </a:r>
            <a:r>
              <a:rPr lang="en-GB" sz="2800" b="1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Praise God, from whom all blessings flow;</a:t>
            </a:r>
          </a:p>
          <a:p>
            <a:pPr marL="742950" indent="-742950"/>
            <a:r>
              <a:rPr lang="en-GB" dirty="0" smtClean="0"/>
              <a:t>Praise him, all creatures here below;</a:t>
            </a:r>
          </a:p>
          <a:p>
            <a:pPr marL="742950" indent="-742950"/>
            <a:r>
              <a:rPr lang="en-GB" dirty="0" smtClean="0"/>
              <a:t>Praise him above, ye </a:t>
            </a:r>
            <a:r>
              <a:rPr lang="en-GB" dirty="0" err="1" smtClean="0"/>
              <a:t>heav'nly</a:t>
            </a:r>
            <a:r>
              <a:rPr lang="en-GB" dirty="0" smtClean="0"/>
              <a:t> host;</a:t>
            </a:r>
          </a:p>
          <a:p>
            <a:pPr marL="742950" indent="-742950"/>
            <a:r>
              <a:rPr lang="en-GB" dirty="0" smtClean="0"/>
              <a:t>Praise Father, Son, and Holy Ghost</a:t>
            </a:r>
            <a:r>
              <a:rPr lang="en-GB" dirty="0" smtClean="0"/>
              <a:t>.</a:t>
            </a:r>
          </a:p>
          <a:p>
            <a:pPr marL="742950" indent="-742950"/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43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Doxology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199</cp:revision>
  <dcterms:created xsi:type="dcterms:W3CDTF">2015-12-30T21:15:25Z</dcterms:created>
  <dcterms:modified xsi:type="dcterms:W3CDTF">2016-01-07T20:48:09Z</dcterms:modified>
</cp:coreProperties>
</file>