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35" d="100"/>
          <a:sy n="135" d="100"/>
        </p:scale>
        <p:origin x="-408" y="-8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with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Power 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2843808" y="4443958"/>
            <a:ext cx="3456384" cy="4001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GB" sz="20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Short Intro Before First Verse</a:t>
            </a:r>
            <a:endParaRPr lang="en-GB" sz="20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07/01/2016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07/01/2016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07/01/2016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NO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 no Intro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Power 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ymn Lyrics Pag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0"/>
            <a:ext cx="9144000" cy="5143500"/>
          </a:xfrm>
        </p:spPr>
        <p:txBody>
          <a:bodyPr lIns="72000" tIns="72000" rIns="72000" bIns="36000" anchor="ctr" anchorCtr="1">
            <a:normAutofit/>
          </a:bodyPr>
          <a:lstStyle>
            <a:lvl1pPr algn="ctr">
              <a:buNone/>
              <a:defRPr sz="3600">
                <a:solidFill>
                  <a:srgbClr val="FFFF00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Hymn Lyrics Page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6660232" y="4896584"/>
            <a:ext cx="2483768" cy="246916"/>
          </a:xfrm>
          <a:prstGeom prst="rect">
            <a:avLst/>
          </a:prstGeom>
          <a:noFill/>
        </p:spPr>
        <p:txBody>
          <a:bodyPr wrap="square" lIns="36000" tIns="36000" rIns="36000" bIns="36000" rtlCol="0" anchor="ctr" anchorCtr="1">
            <a:normAutofit fontScale="85000" lnSpcReduction="20000"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www.traditionalmusic.co.uk</a:t>
            </a:r>
            <a:endParaRPr lang="en-GB" sz="1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07/01/2016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07/01/2016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07/01/2016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07/01/2016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07/01/2016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07/01/2016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D68601-4549-41D1-8E44-02283F75690E}" type="datetimeFigureOut">
              <a:rPr lang="en-GB" smtClean="0"/>
              <a:pPr/>
              <a:t>07/01/2016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Drifting Too Far From The Shore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1419622"/>
            <a:ext cx="8568952" cy="1368152"/>
          </a:xfrm>
        </p:spPr>
        <p:txBody>
          <a:bodyPr>
            <a:normAutofit/>
          </a:bodyPr>
          <a:lstStyle/>
          <a:p>
            <a:r>
              <a:rPr lang="en-GB" sz="2800" b="1" dirty="0" smtClean="0"/>
              <a:t>Charles E. Moody1944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/>
            <a:r>
              <a:rPr lang="en-GB" dirty="0" smtClean="0"/>
              <a:t>1. Out on the perilous deep</a:t>
            </a:r>
          </a:p>
          <a:p>
            <a:pPr marL="742950" indent="-742950"/>
            <a:r>
              <a:rPr lang="en-GB" dirty="0" smtClean="0"/>
              <a:t> Where dangers silently creep</a:t>
            </a:r>
          </a:p>
          <a:p>
            <a:pPr marL="742950" indent="-742950"/>
            <a:r>
              <a:rPr lang="en-GB" dirty="0" smtClean="0"/>
              <a:t> And storms so violently sweep</a:t>
            </a:r>
          </a:p>
          <a:p>
            <a:pPr marL="742950" indent="-742950"/>
            <a:r>
              <a:rPr lang="en-GB" dirty="0" smtClean="0"/>
              <a:t> You're drifting too far from the shore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mtClean="0"/>
              <a:t>Cho: Drifting </a:t>
            </a:r>
            <a:r>
              <a:rPr lang="en-GB" dirty="0" smtClean="0"/>
              <a:t>too far</a:t>
            </a:r>
          </a:p>
          <a:p>
            <a:r>
              <a:rPr lang="en-GB" dirty="0" smtClean="0"/>
              <a:t>Drifting too far</a:t>
            </a:r>
          </a:p>
          <a:p>
            <a:r>
              <a:rPr lang="en-GB" dirty="0" smtClean="0"/>
              <a:t>Drifting too far from the shore</a:t>
            </a:r>
          </a:p>
          <a:p>
            <a:r>
              <a:rPr lang="en-GB" dirty="0" smtClean="0"/>
              <a:t>Come to Jesus today, let him show you the way</a:t>
            </a:r>
          </a:p>
          <a:p>
            <a:r>
              <a:rPr lang="en-GB" dirty="0" smtClean="0"/>
              <a:t>Drifting too far from the shore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2. Today the tempest rolls high</a:t>
            </a:r>
          </a:p>
          <a:p>
            <a:r>
              <a:rPr lang="en-GB" dirty="0" smtClean="0"/>
              <a:t>And clouds overshadow the sky</a:t>
            </a:r>
          </a:p>
          <a:p>
            <a:r>
              <a:rPr lang="en-GB" dirty="0" smtClean="0"/>
              <a:t>Sure death is hovering nigh</a:t>
            </a:r>
          </a:p>
          <a:p>
            <a:r>
              <a:rPr lang="en-GB" dirty="0" smtClean="0"/>
              <a:t>Drifting too far from the shore</a:t>
            </a:r>
            <a:endParaRPr lang="en-GB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Cho: Drifting too far</a:t>
            </a:r>
          </a:p>
          <a:p>
            <a:r>
              <a:rPr lang="en-GB" dirty="0" smtClean="0"/>
              <a:t>Drifting too far</a:t>
            </a:r>
          </a:p>
          <a:p>
            <a:r>
              <a:rPr lang="en-GB" dirty="0" smtClean="0"/>
              <a:t>Drifting too far from the shore</a:t>
            </a:r>
          </a:p>
          <a:p>
            <a:r>
              <a:rPr lang="en-GB" dirty="0" smtClean="0"/>
              <a:t>Come to Jesus today, let him show you the way</a:t>
            </a:r>
          </a:p>
          <a:p>
            <a:r>
              <a:rPr lang="en-GB" dirty="0" smtClean="0"/>
              <a:t>Drifting too far from the shore</a:t>
            </a:r>
          </a:p>
          <a:p>
            <a:r>
              <a:rPr lang="en-GB" dirty="0" smtClean="0"/>
              <a:t>*</a:t>
            </a:r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erial-narrow 1">
      <a:majorFont>
        <a:latin typeface="Arial Narrow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736</TotalTime>
  <Words>122</Words>
  <Application>Microsoft Office PowerPoint</Application>
  <PresentationFormat>On-screen Show (16:9)</PresentationFormat>
  <Paragraphs>21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Drifting Too Far From The Shore</vt:lpstr>
      <vt:lpstr>Slide 2</vt:lpstr>
      <vt:lpstr>Slide 3</vt:lpstr>
      <vt:lpstr>Slide 4</vt:lpstr>
      <vt:lpstr>Slide 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Rod Smith</dc:creator>
  <cp:lastModifiedBy>Rod Smith</cp:lastModifiedBy>
  <cp:revision>195</cp:revision>
  <dcterms:created xsi:type="dcterms:W3CDTF">2015-12-30T21:15:25Z</dcterms:created>
  <dcterms:modified xsi:type="dcterms:W3CDTF">2016-01-07T20:38:10Z</dcterms:modified>
</cp:coreProperties>
</file>