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Moment by Moment(Dying with Jesus)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 smtClean="0"/>
              <a:t>Lyrics: Daniel W. Whittle</a:t>
            </a:r>
          </a:p>
          <a:p>
            <a:r>
              <a:rPr lang="en-GB" sz="2800" b="1" dirty="0" err="1" smtClean="0"/>
              <a:t>Scripture:John</a:t>
            </a:r>
            <a:r>
              <a:rPr lang="en-GB" sz="2800" b="1" dirty="0" smtClean="0"/>
              <a:t> 14:16; Matthew 28:20; 1 Peter 1:5</a:t>
            </a:r>
          </a:p>
          <a:p>
            <a:r>
              <a:rPr lang="en-GB" sz="2800" b="1" dirty="0" smtClean="0"/>
              <a:t>Meter: 10.10.10.10 </a:t>
            </a:r>
            <a:r>
              <a:rPr lang="en-GB" sz="2800" b="1" dirty="0" smtClean="0"/>
              <a:t>R. 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Dying with Jesus, by death reckoned mine;</a:t>
            </a:r>
          </a:p>
          <a:p>
            <a:pPr marL="742950" indent="-742950"/>
            <a:r>
              <a:rPr lang="en-GB" dirty="0" smtClean="0"/>
              <a:t>Living with Jesus, a new life divine;</a:t>
            </a:r>
          </a:p>
          <a:p>
            <a:pPr marL="742950" indent="-742950"/>
            <a:r>
              <a:rPr lang="en-GB" dirty="0" smtClean="0"/>
              <a:t>Looking to Jesus till glory doth shine,</a:t>
            </a:r>
          </a:p>
          <a:p>
            <a:pPr marL="742950" indent="-742950"/>
            <a:r>
              <a:rPr lang="en-GB" dirty="0" smtClean="0"/>
              <a:t>Moment by moment, O Lord, I am </a:t>
            </a:r>
            <a:r>
              <a:rPr lang="en-GB" dirty="0" err="1" smtClean="0"/>
              <a:t>Thine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</a:t>
            </a:r>
            <a:r>
              <a:rPr lang="en-GB" dirty="0" smtClean="0"/>
              <a:t>: Moment </a:t>
            </a:r>
            <a:r>
              <a:rPr lang="en-GB" dirty="0" smtClean="0"/>
              <a:t>by moment I'm kept in His love;</a:t>
            </a:r>
          </a:p>
          <a:p>
            <a:r>
              <a:rPr lang="en-GB" dirty="0" smtClean="0"/>
              <a:t>Moment by moment I've life from above;</a:t>
            </a:r>
          </a:p>
          <a:p>
            <a:r>
              <a:rPr lang="en-GB" dirty="0" smtClean="0"/>
              <a:t>Looking to Jesus till glory doth shine;</a:t>
            </a:r>
          </a:p>
          <a:p>
            <a:r>
              <a:rPr lang="en-GB" dirty="0" smtClean="0"/>
              <a:t>Moment by moment, O Lord, I am </a:t>
            </a:r>
            <a:r>
              <a:rPr lang="en-GB" dirty="0" err="1" smtClean="0"/>
              <a:t>Thine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Never a trial that He is not there,</a:t>
            </a:r>
          </a:p>
          <a:p>
            <a:r>
              <a:rPr lang="en-GB" dirty="0" smtClean="0"/>
              <a:t>Never a burden that He doth not bear,</a:t>
            </a:r>
          </a:p>
          <a:p>
            <a:r>
              <a:rPr lang="en-GB" dirty="0" smtClean="0"/>
              <a:t>Never a sorrow that He doth not share,</a:t>
            </a:r>
          </a:p>
          <a:p>
            <a:r>
              <a:rPr lang="en-GB" dirty="0" smtClean="0"/>
              <a:t>Moment by moment, I'm under His care.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</a:t>
            </a:r>
            <a:r>
              <a:rPr lang="en-GB" dirty="0" smtClean="0"/>
              <a:t>: Moment </a:t>
            </a:r>
            <a:r>
              <a:rPr lang="en-GB" dirty="0" smtClean="0"/>
              <a:t>by moment I'm kept in His love;</a:t>
            </a:r>
          </a:p>
          <a:p>
            <a:r>
              <a:rPr lang="en-GB" dirty="0" smtClean="0"/>
              <a:t>Moment by moment I've life from above;</a:t>
            </a:r>
          </a:p>
          <a:p>
            <a:r>
              <a:rPr lang="en-GB" dirty="0" smtClean="0"/>
              <a:t>Looking to Jesus till glory doth shine;</a:t>
            </a:r>
          </a:p>
          <a:p>
            <a:r>
              <a:rPr lang="en-GB" dirty="0" smtClean="0"/>
              <a:t>Moment by moment, O Lord, I am </a:t>
            </a:r>
            <a:r>
              <a:rPr lang="en-GB" dirty="0" err="1" smtClean="0"/>
              <a:t>Thine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Never a heartache, and never a groan,</a:t>
            </a:r>
          </a:p>
          <a:p>
            <a:r>
              <a:rPr lang="en-GB" dirty="0" smtClean="0"/>
              <a:t>Never a teardrop, and never a moan;</a:t>
            </a:r>
          </a:p>
          <a:p>
            <a:r>
              <a:rPr lang="en-GB" dirty="0" smtClean="0"/>
              <a:t>Never a danger but there on the throne,</a:t>
            </a:r>
          </a:p>
          <a:p>
            <a:r>
              <a:rPr lang="en-GB" dirty="0" smtClean="0"/>
              <a:t>Moment by moment He thinks of His own.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</a:t>
            </a:r>
            <a:r>
              <a:rPr lang="en-GB" dirty="0" smtClean="0"/>
              <a:t>: Moment </a:t>
            </a:r>
            <a:r>
              <a:rPr lang="en-GB" dirty="0" smtClean="0"/>
              <a:t>by moment I'm kept in His love;</a:t>
            </a:r>
          </a:p>
          <a:p>
            <a:r>
              <a:rPr lang="en-GB" dirty="0" smtClean="0"/>
              <a:t>Moment by moment I've life from above;</a:t>
            </a:r>
          </a:p>
          <a:p>
            <a:r>
              <a:rPr lang="en-GB" dirty="0" smtClean="0"/>
              <a:t>Looking to Jesus till glory doth shine;</a:t>
            </a:r>
          </a:p>
          <a:p>
            <a:r>
              <a:rPr lang="en-GB" dirty="0" smtClean="0"/>
              <a:t>Moment by moment, O Lord, I am </a:t>
            </a:r>
            <a:r>
              <a:rPr lang="en-GB" dirty="0" err="1" smtClean="0"/>
              <a:t>Thine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Never a weakness that He doth not feel,</a:t>
            </a:r>
          </a:p>
          <a:p>
            <a:r>
              <a:rPr lang="en-GB" dirty="0" smtClean="0"/>
              <a:t>Never a sickness that He cannot heal;</a:t>
            </a:r>
          </a:p>
          <a:p>
            <a:r>
              <a:rPr lang="en-GB" dirty="0" smtClean="0"/>
              <a:t>Moment by moment, in woe or in weal,</a:t>
            </a:r>
          </a:p>
          <a:p>
            <a:r>
              <a:rPr lang="en-GB" dirty="0" smtClean="0"/>
              <a:t>Jesus my </a:t>
            </a:r>
            <a:r>
              <a:rPr lang="en-GB" dirty="0" err="1" smtClean="0"/>
              <a:t>Savior</a:t>
            </a:r>
            <a:r>
              <a:rPr lang="en-GB" dirty="0" smtClean="0"/>
              <a:t> abides with me still.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</a:t>
            </a:r>
            <a:r>
              <a:rPr lang="en-GB" dirty="0" smtClean="0"/>
              <a:t>: Moment </a:t>
            </a:r>
            <a:r>
              <a:rPr lang="en-GB" dirty="0" smtClean="0"/>
              <a:t>by moment I'm kept in His love;</a:t>
            </a:r>
          </a:p>
          <a:p>
            <a:r>
              <a:rPr lang="en-GB" dirty="0" smtClean="0"/>
              <a:t>Moment by moment I've life from above;</a:t>
            </a:r>
          </a:p>
          <a:p>
            <a:r>
              <a:rPr lang="en-GB" dirty="0" smtClean="0"/>
              <a:t>Looking to Jesus till glory doth shine;</a:t>
            </a:r>
          </a:p>
          <a:p>
            <a:r>
              <a:rPr lang="en-GB" dirty="0" smtClean="0"/>
              <a:t>Moment by moment, O Lord, I am </a:t>
            </a:r>
            <a:r>
              <a:rPr lang="en-GB" dirty="0" err="1" smtClean="0"/>
              <a:t>Thine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324</Words>
  <Application>Microsoft Office PowerPoint</Application>
  <PresentationFormat>On-screen Show (16:9)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Moment by Moment(Dying with Jesus)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196</cp:revision>
  <dcterms:created xsi:type="dcterms:W3CDTF">2015-12-30T21:15:25Z</dcterms:created>
  <dcterms:modified xsi:type="dcterms:W3CDTF">2016-01-07T20:26:57Z</dcterms:modified>
</cp:coreProperties>
</file>