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7" r:id="rId8"/>
    <p:sldId id="262" r:id="rId9"/>
    <p:sldId id="268" r:id="rId10"/>
    <p:sldId id="260" r:id="rId11"/>
    <p:sldId id="269" r:id="rId12"/>
    <p:sldId id="263" r:id="rId13"/>
    <p:sldId id="270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Earth and all stars Loud rushing planets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 dirty="0" smtClean="0"/>
              <a:t>Herbert Brokering (1964</a:t>
            </a:r>
            <a:r>
              <a:rPr lang="en-GB" sz="2800" b="1" dirty="0" smtClean="0"/>
              <a:t>), Meter</a:t>
            </a:r>
            <a:r>
              <a:rPr lang="en-GB" sz="2800" b="1" dirty="0" smtClean="0"/>
              <a:t>: 4.5.7 D with refrain</a:t>
            </a:r>
          </a:p>
          <a:p>
            <a:r>
              <a:rPr lang="en-GB" sz="2800" b="1" dirty="0" smtClean="0"/>
              <a:t>Arranger: Dale </a:t>
            </a:r>
            <a:r>
              <a:rPr lang="en-GB" sz="2800" b="1" dirty="0" err="1" smtClean="0"/>
              <a:t>Grotenhuis</a:t>
            </a:r>
            <a:r>
              <a:rPr lang="en-GB" sz="2800" b="1" dirty="0" smtClean="0"/>
              <a:t>, </a:t>
            </a:r>
          </a:p>
          <a:p>
            <a:r>
              <a:rPr lang="en-GB" sz="2800" b="1" dirty="0" smtClean="0"/>
              <a:t>1931-; Composer: David N. Johnson (1968)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Classrooms and labs, </a:t>
            </a:r>
          </a:p>
          <a:p>
            <a:r>
              <a:rPr lang="en-GB" dirty="0" smtClean="0"/>
              <a:t>loud boiling test tubes,</a:t>
            </a:r>
          </a:p>
          <a:p>
            <a:r>
              <a:rPr lang="en-GB" dirty="0" smtClean="0"/>
              <a:t>sing to the Lord a new song!</a:t>
            </a:r>
          </a:p>
          <a:p>
            <a:r>
              <a:rPr lang="en-GB" dirty="0" smtClean="0"/>
              <a:t>Athlete and band, </a:t>
            </a:r>
          </a:p>
          <a:p>
            <a:r>
              <a:rPr lang="en-GB" dirty="0" smtClean="0"/>
              <a:t>loud cheering people,</a:t>
            </a:r>
          </a:p>
          <a:p>
            <a:r>
              <a:rPr lang="en-GB" dirty="0" smtClean="0"/>
              <a:t>sing to the Lord a new song!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He has done </a:t>
            </a:r>
            <a:r>
              <a:rPr lang="en-GB" dirty="0" err="1" smtClean="0"/>
              <a:t>marvelous</a:t>
            </a:r>
            <a:r>
              <a:rPr lang="en-GB" dirty="0" smtClean="0"/>
              <a:t> things.</a:t>
            </a:r>
          </a:p>
          <a:p>
            <a:r>
              <a:rPr lang="en-GB" dirty="0" smtClean="0"/>
              <a:t>I, too, will praise him </a:t>
            </a:r>
          </a:p>
          <a:p>
            <a:r>
              <a:rPr lang="en-GB" dirty="0" smtClean="0"/>
              <a:t>with a new song!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Knowledge and truth, </a:t>
            </a:r>
          </a:p>
          <a:p>
            <a:r>
              <a:rPr lang="en-GB" dirty="0" smtClean="0"/>
              <a:t>loud sounding wisdom,</a:t>
            </a:r>
          </a:p>
          <a:p>
            <a:r>
              <a:rPr lang="en-GB" dirty="0" smtClean="0"/>
              <a:t>sing to the Lord a new song!</a:t>
            </a:r>
          </a:p>
          <a:p>
            <a:r>
              <a:rPr lang="en-GB" dirty="0" smtClean="0"/>
              <a:t>Daughter and son, </a:t>
            </a:r>
          </a:p>
          <a:p>
            <a:r>
              <a:rPr lang="en-GB" dirty="0" smtClean="0"/>
              <a:t>loud praying members,</a:t>
            </a:r>
          </a:p>
          <a:p>
            <a:r>
              <a:rPr lang="en-GB" dirty="0" smtClean="0"/>
              <a:t>sing to the Lord a new song!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He has done </a:t>
            </a:r>
            <a:r>
              <a:rPr lang="en-GB" dirty="0" err="1" smtClean="0"/>
              <a:t>marvelous</a:t>
            </a:r>
            <a:r>
              <a:rPr lang="en-GB" dirty="0" smtClean="0"/>
              <a:t> things.</a:t>
            </a:r>
          </a:p>
          <a:p>
            <a:r>
              <a:rPr lang="en-GB" dirty="0" smtClean="0"/>
              <a:t>I, too, will praise him </a:t>
            </a:r>
          </a:p>
          <a:p>
            <a:r>
              <a:rPr lang="en-GB" dirty="0" smtClean="0"/>
              <a:t>with a new song</a:t>
            </a:r>
            <a:r>
              <a:rPr lang="en-GB" dirty="0" smtClean="0"/>
              <a:t>!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Earth and all stars, </a:t>
            </a:r>
          </a:p>
          <a:p>
            <a:pPr marL="742950" indent="-742950"/>
            <a:r>
              <a:rPr lang="en-GB" dirty="0" smtClean="0"/>
              <a:t>loud rushing planets,</a:t>
            </a:r>
          </a:p>
          <a:p>
            <a:pPr marL="742950" indent="-742950"/>
            <a:r>
              <a:rPr lang="en-GB" dirty="0" smtClean="0"/>
              <a:t>sing to the Lord a new song!</a:t>
            </a:r>
          </a:p>
          <a:p>
            <a:pPr marL="742950" indent="-742950"/>
            <a:r>
              <a:rPr lang="en-GB" dirty="0" smtClean="0"/>
              <a:t>O victory, loud shouting army,</a:t>
            </a:r>
          </a:p>
          <a:p>
            <a:pPr marL="742950" indent="-742950"/>
            <a:r>
              <a:rPr lang="en-GB" dirty="0" smtClean="0"/>
              <a:t>sing to the Lord a new song!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He has done </a:t>
            </a:r>
            <a:r>
              <a:rPr lang="en-GB" dirty="0" err="1" smtClean="0"/>
              <a:t>marvelous</a:t>
            </a:r>
            <a:r>
              <a:rPr lang="en-GB" dirty="0" smtClean="0"/>
              <a:t> things.</a:t>
            </a:r>
          </a:p>
          <a:p>
            <a:r>
              <a:rPr lang="en-GB" dirty="0" smtClean="0"/>
              <a:t>I, too, will praise him </a:t>
            </a:r>
          </a:p>
          <a:p>
            <a:r>
              <a:rPr lang="en-GB" dirty="0" smtClean="0"/>
              <a:t>with a new song!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Hail, wind, and rain, </a:t>
            </a:r>
          </a:p>
          <a:p>
            <a:r>
              <a:rPr lang="en-GB" dirty="0" smtClean="0"/>
              <a:t>loud blowing snowstorms,</a:t>
            </a:r>
          </a:p>
          <a:p>
            <a:r>
              <a:rPr lang="en-GB" dirty="0" smtClean="0"/>
              <a:t>sing to the Lord a new song!</a:t>
            </a:r>
          </a:p>
          <a:p>
            <a:r>
              <a:rPr lang="en-GB" dirty="0" smtClean="0"/>
              <a:t>Flowers and trees, </a:t>
            </a:r>
          </a:p>
          <a:p>
            <a:r>
              <a:rPr lang="en-GB" dirty="0" smtClean="0"/>
              <a:t>loud rustling leaves,</a:t>
            </a:r>
          </a:p>
          <a:p>
            <a:r>
              <a:rPr lang="en-GB" dirty="0" smtClean="0"/>
              <a:t>sing to the Lord a new song!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He has done </a:t>
            </a:r>
            <a:r>
              <a:rPr lang="en-GB" dirty="0" err="1" smtClean="0"/>
              <a:t>marvelous</a:t>
            </a:r>
            <a:r>
              <a:rPr lang="en-GB" dirty="0" smtClean="0"/>
              <a:t> things.</a:t>
            </a:r>
          </a:p>
          <a:p>
            <a:r>
              <a:rPr lang="en-GB" dirty="0" smtClean="0"/>
              <a:t>I, too, will praise him </a:t>
            </a:r>
          </a:p>
          <a:p>
            <a:r>
              <a:rPr lang="en-GB" dirty="0" smtClean="0"/>
              <a:t>with a new song!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Trumpet and pipes, </a:t>
            </a:r>
          </a:p>
          <a:p>
            <a:r>
              <a:rPr lang="en-GB" dirty="0" smtClean="0"/>
              <a:t>loud clashing cymbals,</a:t>
            </a:r>
          </a:p>
          <a:p>
            <a:r>
              <a:rPr lang="en-GB" dirty="0" smtClean="0"/>
              <a:t>sing to the Lord a new song!</a:t>
            </a:r>
          </a:p>
          <a:p>
            <a:r>
              <a:rPr lang="en-GB" dirty="0" smtClean="0"/>
              <a:t>Harp, lute, and lyre, </a:t>
            </a:r>
          </a:p>
          <a:p>
            <a:r>
              <a:rPr lang="en-GB" dirty="0" smtClean="0"/>
              <a:t>loud humming cellos,</a:t>
            </a:r>
          </a:p>
          <a:p>
            <a:r>
              <a:rPr lang="en-GB" dirty="0" smtClean="0"/>
              <a:t>sing to the Lord a new song!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He has done </a:t>
            </a:r>
            <a:r>
              <a:rPr lang="en-GB" dirty="0" err="1" smtClean="0"/>
              <a:t>marvelous</a:t>
            </a:r>
            <a:r>
              <a:rPr lang="en-GB" dirty="0" smtClean="0"/>
              <a:t> things.</a:t>
            </a:r>
          </a:p>
          <a:p>
            <a:r>
              <a:rPr lang="en-GB" dirty="0" smtClean="0"/>
              <a:t>I, too, will praise him </a:t>
            </a:r>
          </a:p>
          <a:p>
            <a:r>
              <a:rPr lang="en-GB" dirty="0" smtClean="0"/>
              <a:t>with a new song!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Engines and steel, </a:t>
            </a:r>
          </a:p>
          <a:p>
            <a:r>
              <a:rPr lang="en-GB" dirty="0" smtClean="0"/>
              <a:t>loud pounding hammers,</a:t>
            </a:r>
          </a:p>
          <a:p>
            <a:r>
              <a:rPr lang="en-GB" dirty="0" smtClean="0"/>
              <a:t>sing to the Lord a new song!</a:t>
            </a:r>
          </a:p>
          <a:p>
            <a:r>
              <a:rPr lang="en-GB" dirty="0" smtClean="0"/>
              <a:t>Limestone and beams, </a:t>
            </a:r>
          </a:p>
          <a:p>
            <a:r>
              <a:rPr lang="en-GB" dirty="0" smtClean="0"/>
              <a:t>loud building workers,</a:t>
            </a:r>
          </a:p>
          <a:p>
            <a:r>
              <a:rPr lang="en-GB" dirty="0" smtClean="0"/>
              <a:t>sing to the Lord a new song!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He has done </a:t>
            </a:r>
            <a:r>
              <a:rPr lang="en-GB" dirty="0" err="1" smtClean="0"/>
              <a:t>marvelous</a:t>
            </a:r>
            <a:r>
              <a:rPr lang="en-GB" dirty="0" smtClean="0"/>
              <a:t> things.</a:t>
            </a:r>
          </a:p>
          <a:p>
            <a:r>
              <a:rPr lang="en-GB" dirty="0" smtClean="0"/>
              <a:t>I, too, will praise him </a:t>
            </a:r>
          </a:p>
          <a:p>
            <a:r>
              <a:rPr lang="en-GB" dirty="0" smtClean="0"/>
              <a:t>with a new song!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342</Words>
  <Application>Microsoft Office PowerPoint</Application>
  <PresentationFormat>On-screen Show (16:9)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Earth and all stars Loud rushing planets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198</cp:revision>
  <dcterms:created xsi:type="dcterms:W3CDTF">2015-12-30T21:15:25Z</dcterms:created>
  <dcterms:modified xsi:type="dcterms:W3CDTF">2016-01-07T20:33:14Z</dcterms:modified>
</cp:coreProperties>
</file>