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66" r:id="rId7"/>
    <p:sldId id="269" r:id="rId8"/>
    <p:sldId id="259" r:id="rId9"/>
    <p:sldId id="270" r:id="rId10"/>
    <p:sldId id="267" r:id="rId11"/>
    <p:sldId id="271" r:id="rId12"/>
    <p:sldId id="262" r:id="rId13"/>
    <p:sldId id="27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El-</a:t>
            </a:r>
            <a:r>
              <a:rPr lang="en-GB" dirty="0" err="1" smtClean="0"/>
              <a:t>Shaddai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Music: D.W. Myland-1900</a:t>
            </a:r>
          </a:p>
          <a:p>
            <a:r>
              <a:rPr lang="en-GB" sz="2400" dirty="0" smtClean="0"/>
              <a:t>Bible References: Genesis </a:t>
            </a:r>
            <a:r>
              <a:rPr lang="en-GB" sz="2400" dirty="0" smtClean="0"/>
              <a:t>17:1</a:t>
            </a:r>
          </a:p>
          <a:p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5. God enough, my needs supplying</a:t>
            </a:r>
          </a:p>
          <a:p>
            <a:r>
              <a:rPr lang="en-GB" dirty="0" smtClean="0"/>
              <a:t>As I </a:t>
            </a:r>
            <a:r>
              <a:rPr lang="en-GB" dirty="0" err="1" smtClean="0"/>
              <a:t>labor</a:t>
            </a:r>
            <a:r>
              <a:rPr lang="en-GB" dirty="0" smtClean="0"/>
              <a:t>, watch and pray;</a:t>
            </a:r>
          </a:p>
          <a:p>
            <a:r>
              <a:rPr lang="en-GB" dirty="0" smtClean="0"/>
              <a:t>On his faithfulness relying,</a:t>
            </a:r>
          </a:p>
          <a:p>
            <a:r>
              <a:rPr lang="en-GB" dirty="0" smtClean="0"/>
              <a:t>Bread sufficient day by day.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6. God sufficient is to keep me</a:t>
            </a:r>
          </a:p>
          <a:p>
            <a:r>
              <a:rPr lang="en-GB" dirty="0" smtClean="0"/>
              <a:t>Daily watching unto prayer;</a:t>
            </a:r>
          </a:p>
          <a:p>
            <a:r>
              <a:rPr lang="en-GB" dirty="0" smtClean="0"/>
              <a:t>Garments white, all robed and ready</a:t>
            </a:r>
          </a:p>
          <a:p>
            <a:r>
              <a:rPr lang="en-GB" dirty="0" smtClean="0"/>
              <a:t>For the meeting in the air.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There's a sweet and wondrous message</a:t>
            </a:r>
          </a:p>
          <a:p>
            <a:pPr marL="742950" indent="-742950"/>
            <a:r>
              <a:rPr lang="en-GB" dirty="0" smtClean="0"/>
              <a:t>In God's book of truth Divine;</a:t>
            </a:r>
          </a:p>
          <a:p>
            <a:pPr marL="742950" indent="-742950"/>
            <a:r>
              <a:rPr lang="en-GB" dirty="0" smtClean="0"/>
              <a:t>Saying, "I am the El-</a:t>
            </a:r>
            <a:r>
              <a:rPr lang="en-GB" dirty="0" err="1" smtClean="0"/>
              <a:t>Shaddai</a:t>
            </a:r>
            <a:endParaRPr lang="en-GB" dirty="0" smtClean="0"/>
          </a:p>
          <a:p>
            <a:pPr marL="742950" indent="-742950"/>
            <a:r>
              <a:rPr lang="en-GB" dirty="0" smtClean="0"/>
              <a:t>God enough, All things are </a:t>
            </a:r>
            <a:r>
              <a:rPr lang="en-GB" dirty="0" err="1" smtClean="0"/>
              <a:t>thine</a:t>
            </a:r>
            <a:r>
              <a:rPr lang="en-GB" dirty="0" smtClean="0"/>
              <a:t>."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Chorus</a:t>
            </a:r>
            <a:r>
              <a:rPr lang="en-GB" dirty="0" smtClean="0"/>
              <a:t>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All sufficient as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Cleansing from the guilt of sin;</a:t>
            </a:r>
          </a:p>
          <a:p>
            <a:r>
              <a:rPr lang="en-GB" dirty="0" smtClean="0"/>
              <a:t>With the promised Holy Spirit</a:t>
            </a:r>
          </a:p>
          <a:p>
            <a:r>
              <a:rPr lang="en-GB" dirty="0" smtClean="0"/>
              <a:t>Filling all my heart within.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Chorus</a:t>
            </a:r>
            <a:r>
              <a:rPr lang="en-GB" dirty="0" smtClean="0"/>
              <a:t>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3. God enough for my poor body</a:t>
            </a:r>
          </a:p>
          <a:p>
            <a:r>
              <a:rPr lang="en-GB" dirty="0" smtClean="0"/>
              <a:t>In its weaknesses and pain;</a:t>
            </a:r>
          </a:p>
          <a:p>
            <a:r>
              <a:rPr lang="en-GB" dirty="0" smtClean="0"/>
              <a:t>Bidding all my sickness vanish</a:t>
            </a:r>
          </a:p>
          <a:p>
            <a:r>
              <a:rPr lang="en-GB" dirty="0" smtClean="0"/>
              <a:t>And thro' faith made whole again.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All sufficient God for service,</a:t>
            </a:r>
          </a:p>
          <a:p>
            <a:r>
              <a:rPr lang="en-GB" dirty="0" smtClean="0"/>
              <a:t>With his spirit's power endued;</a:t>
            </a:r>
          </a:p>
          <a:p>
            <a:r>
              <a:rPr lang="en-GB" dirty="0" smtClean="0"/>
              <a:t>Going forth to spread the Gospel</a:t>
            </a:r>
          </a:p>
          <a:p>
            <a:r>
              <a:rPr lang="en-GB" dirty="0" smtClean="0"/>
              <a:t>In the way our Lord pursued.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Chorus: God </a:t>
            </a:r>
            <a:r>
              <a:rPr lang="en-GB" dirty="0" smtClean="0"/>
              <a:t>of Abraham and Moses,</a:t>
            </a:r>
          </a:p>
          <a:p>
            <a:r>
              <a:rPr lang="en-GB" dirty="0" smtClean="0"/>
              <a:t>Prophets and Apostles too;</a:t>
            </a:r>
          </a:p>
          <a:p>
            <a:r>
              <a:rPr lang="en-GB" dirty="0" smtClean="0"/>
              <a:t>All sufficient God, El-</a:t>
            </a:r>
            <a:r>
              <a:rPr lang="en-GB" dirty="0" err="1" smtClean="0"/>
              <a:t>Shaddai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He's enough for me and you.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332</Words>
  <Application>Microsoft Office PowerPoint</Application>
  <PresentationFormat>On-screen Show (16:9)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El-Shaddai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200</cp:revision>
  <dcterms:created xsi:type="dcterms:W3CDTF">2015-12-30T21:15:25Z</dcterms:created>
  <dcterms:modified xsi:type="dcterms:W3CDTF">2016-01-08T12:39:11Z</dcterms:modified>
</cp:coreProperties>
</file>