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8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Eternal Father Strong To Save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Author: William </a:t>
            </a:r>
            <a:r>
              <a:rPr lang="en-GB" sz="2400" dirty="0" smtClean="0"/>
              <a:t>Whiting, </a:t>
            </a:r>
            <a:r>
              <a:rPr lang="en-GB" sz="2400" dirty="0" err="1" smtClean="0"/>
              <a:t>Copyright:Public</a:t>
            </a:r>
            <a:r>
              <a:rPr lang="en-GB" sz="2400" dirty="0" smtClean="0"/>
              <a:t> Domain, CCLI </a:t>
            </a:r>
            <a:r>
              <a:rPr lang="en-GB" sz="2400" dirty="0" smtClean="0"/>
              <a:t>Song No.:115183</a:t>
            </a:r>
          </a:p>
          <a:p>
            <a:r>
              <a:rPr lang="en-GB" sz="2400" dirty="0" err="1" smtClean="0"/>
              <a:t>Topic:The</a:t>
            </a:r>
            <a:r>
              <a:rPr lang="en-GB" sz="2400" dirty="0" smtClean="0"/>
              <a:t> Trinity, Means Of Grace: </a:t>
            </a:r>
            <a:r>
              <a:rPr lang="en-GB" sz="2400" dirty="0" smtClean="0"/>
              <a:t>Prayer, </a:t>
            </a:r>
            <a:r>
              <a:rPr lang="en-GB" sz="2400" dirty="0" err="1" smtClean="0"/>
              <a:t>Tunes:Melita</a:t>
            </a:r>
            <a:endParaRPr lang="en-GB" sz="2400" dirty="0" smtClean="0"/>
          </a:p>
          <a:p>
            <a:r>
              <a:rPr lang="en-GB" sz="2400" dirty="0" smtClean="0"/>
              <a:t>Meter:8.8.8.8.8.8. </a:t>
            </a:r>
            <a:r>
              <a:rPr lang="en-GB" sz="2400" dirty="0" smtClean="0"/>
              <a:t>Iambic, </a:t>
            </a:r>
            <a:r>
              <a:rPr lang="en-GB" sz="2400" b="1" dirty="0" smtClean="0"/>
              <a:t>PD</a:t>
            </a:r>
            <a:endParaRPr lang="en-GB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Eternal Father, strong to save,</a:t>
            </a:r>
          </a:p>
          <a:p>
            <a:pPr marL="742950" indent="-742950"/>
            <a:r>
              <a:rPr lang="en-GB" dirty="0" smtClean="0"/>
              <a:t>Whose arm hath bound the restless wave,</a:t>
            </a:r>
          </a:p>
          <a:p>
            <a:pPr marL="742950" indent="-742950"/>
            <a:r>
              <a:rPr lang="en-GB" dirty="0" smtClean="0"/>
              <a:t>Who </a:t>
            </a:r>
            <a:r>
              <a:rPr lang="en-GB" dirty="0" err="1" smtClean="0"/>
              <a:t>bidd'st</a:t>
            </a:r>
            <a:r>
              <a:rPr lang="en-GB" dirty="0" smtClean="0"/>
              <a:t> the mighty ocean deep</a:t>
            </a:r>
          </a:p>
          <a:p>
            <a:pPr marL="742950" indent="-742950"/>
            <a:r>
              <a:rPr lang="en-GB" dirty="0" smtClean="0"/>
              <a:t>Its own appointed limits keep:</a:t>
            </a:r>
          </a:p>
          <a:p>
            <a:pPr marL="742950" indent="-742950"/>
            <a:r>
              <a:rPr lang="en-GB" dirty="0" smtClean="0"/>
              <a:t>O hear us when we cry to thee</a:t>
            </a:r>
          </a:p>
          <a:p>
            <a:pPr marL="742950" indent="-742950"/>
            <a:r>
              <a:rPr lang="en-GB" dirty="0" smtClean="0"/>
              <a:t>For those in peril on the sea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O Saviour, whose almighty word</a:t>
            </a:r>
          </a:p>
          <a:p>
            <a:r>
              <a:rPr lang="en-GB" dirty="0" smtClean="0"/>
              <a:t>The winds and waves submissive heard,</a:t>
            </a:r>
          </a:p>
          <a:p>
            <a:r>
              <a:rPr lang="en-GB" dirty="0" smtClean="0"/>
              <a:t>Who </a:t>
            </a:r>
            <a:r>
              <a:rPr lang="en-GB" dirty="0" err="1" smtClean="0"/>
              <a:t>walkedst</a:t>
            </a:r>
            <a:r>
              <a:rPr lang="en-GB" dirty="0" smtClean="0"/>
              <a:t> on the foaming deep,</a:t>
            </a:r>
          </a:p>
          <a:p>
            <a:r>
              <a:rPr lang="en-GB" dirty="0" smtClean="0"/>
              <a:t>And calm amid its rage didst sleep:</a:t>
            </a:r>
          </a:p>
          <a:p>
            <a:r>
              <a:rPr lang="en-GB" dirty="0" smtClean="0"/>
              <a:t>O hear us when we cry to thee</a:t>
            </a:r>
          </a:p>
          <a:p>
            <a:r>
              <a:rPr lang="en-GB" dirty="0" smtClean="0"/>
              <a:t>For those in peril on the sea.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O Holy Spirit, who didst brood</a:t>
            </a:r>
          </a:p>
          <a:p>
            <a:r>
              <a:rPr lang="en-GB" dirty="0" smtClean="0"/>
              <a:t>Upon the chaos dark and rude,</a:t>
            </a:r>
          </a:p>
          <a:p>
            <a:r>
              <a:rPr lang="en-GB" dirty="0" smtClean="0"/>
              <a:t>And bid its angry tumult cease,</a:t>
            </a:r>
          </a:p>
          <a:p>
            <a:r>
              <a:rPr lang="en-GB" dirty="0" smtClean="0"/>
              <a:t>And give, for wild confusion, peace:</a:t>
            </a:r>
          </a:p>
          <a:p>
            <a:r>
              <a:rPr lang="en-GB" dirty="0" smtClean="0"/>
              <a:t>O hear us when we cry to thee</a:t>
            </a:r>
          </a:p>
          <a:p>
            <a:r>
              <a:rPr lang="en-GB" dirty="0" smtClean="0"/>
              <a:t>For those in peril on the sea.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O Trinity of love and power,</a:t>
            </a:r>
          </a:p>
          <a:p>
            <a:r>
              <a:rPr lang="en-GB" dirty="0" smtClean="0"/>
              <a:t>Our brethren shield in danger's hour;</a:t>
            </a:r>
          </a:p>
          <a:p>
            <a:r>
              <a:rPr lang="en-GB" dirty="0" smtClean="0"/>
              <a:t>From rock and tempest, fire and foe,</a:t>
            </a:r>
          </a:p>
          <a:p>
            <a:r>
              <a:rPr lang="en-GB" dirty="0" smtClean="0"/>
              <a:t>Protect them </a:t>
            </a:r>
            <a:r>
              <a:rPr lang="en-GB" dirty="0" err="1" smtClean="0"/>
              <a:t>wheresoe'er</a:t>
            </a:r>
            <a:r>
              <a:rPr lang="en-GB" dirty="0" smtClean="0"/>
              <a:t> they go:</a:t>
            </a:r>
          </a:p>
          <a:p>
            <a:r>
              <a:rPr lang="en-GB" dirty="0" smtClean="0"/>
              <a:t>And ever let </a:t>
            </a:r>
            <a:r>
              <a:rPr lang="en-GB" dirty="0" err="1" smtClean="0"/>
              <a:t>there</a:t>
            </a:r>
            <a:r>
              <a:rPr lang="en-GB" dirty="0" smtClean="0"/>
              <a:t> rise to thee</a:t>
            </a:r>
          </a:p>
          <a:p>
            <a:r>
              <a:rPr lang="en-GB" dirty="0" smtClean="0"/>
              <a:t>Glad hymns of praise from land and sea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753</TotalTime>
  <Words>219</Words>
  <Application>Microsoft Office PowerPoint</Application>
  <PresentationFormat>On-screen Show (16:9)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Eternal Father Strong To Save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203</cp:revision>
  <dcterms:created xsi:type="dcterms:W3CDTF">2015-12-30T21:15:25Z</dcterms:created>
  <dcterms:modified xsi:type="dcterms:W3CDTF">2016-01-08T12:42:14Z</dcterms:modified>
</cp:coreProperties>
</file>