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70" r:id="rId6"/>
    <p:sldId id="268" r:id="rId7"/>
    <p:sldId id="271" r:id="rId8"/>
    <p:sldId id="269" r:id="rId9"/>
    <p:sldId id="27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Face to Face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Revelation 22:4</a:t>
            </a:r>
          </a:p>
          <a:p>
            <a:r>
              <a:rPr lang="en-GB" sz="2400" dirty="0" smtClean="0"/>
              <a:t>Carrie E. </a:t>
            </a:r>
            <a:r>
              <a:rPr lang="en-GB" sz="2400" dirty="0" err="1" smtClean="0"/>
              <a:t>Breck</a:t>
            </a:r>
            <a:r>
              <a:rPr lang="en-GB" sz="2400" dirty="0" smtClean="0"/>
              <a:t> 1898</a:t>
            </a:r>
          </a:p>
          <a:p>
            <a:r>
              <a:rPr lang="en-GB" sz="2400" dirty="0" err="1" smtClean="0"/>
              <a:t>Music:Grant</a:t>
            </a:r>
            <a:r>
              <a:rPr lang="en-GB" sz="2400" dirty="0" smtClean="0"/>
              <a:t> Colfax </a:t>
            </a:r>
            <a:r>
              <a:rPr lang="en-GB" sz="2400" dirty="0" err="1" smtClean="0"/>
              <a:t>Tullar</a:t>
            </a:r>
            <a:r>
              <a:rPr lang="en-GB" sz="2400" dirty="0" smtClean="0"/>
              <a:t> </a:t>
            </a:r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Face to face with Christ, my Saviour,</a:t>
            </a:r>
          </a:p>
          <a:p>
            <a:pPr marL="742950" indent="-742950"/>
            <a:r>
              <a:rPr lang="en-GB" dirty="0" smtClean="0"/>
              <a:t>Face to face— what will it be,</a:t>
            </a:r>
          </a:p>
          <a:p>
            <a:pPr marL="742950" indent="-742950"/>
            <a:r>
              <a:rPr lang="en-GB" dirty="0" smtClean="0"/>
              <a:t>When with rapture I behold Him,</a:t>
            </a:r>
          </a:p>
          <a:p>
            <a:pPr marL="742950" indent="-742950"/>
            <a:r>
              <a:rPr lang="en-GB" dirty="0" smtClean="0"/>
              <a:t>Jesus Christ, who died for me?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Face to face I shall behold Him,</a:t>
            </a:r>
          </a:p>
          <a:p>
            <a:r>
              <a:rPr lang="en-GB" dirty="0" smtClean="0"/>
              <a:t>Far beyond the starry sky;</a:t>
            </a:r>
          </a:p>
          <a:p>
            <a:r>
              <a:rPr lang="en-GB" dirty="0" smtClean="0"/>
              <a:t>Face to face in all His glory,</a:t>
            </a:r>
          </a:p>
          <a:p>
            <a:r>
              <a:rPr lang="en-GB" dirty="0" smtClean="0"/>
              <a:t>I shall see Him by and by!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faintly now I see Him,</a:t>
            </a:r>
          </a:p>
          <a:p>
            <a:r>
              <a:rPr lang="en-GB" dirty="0" smtClean="0"/>
              <a:t>With the darkling veil between;</a:t>
            </a:r>
          </a:p>
          <a:p>
            <a:r>
              <a:rPr lang="en-GB" dirty="0" smtClean="0"/>
              <a:t>But a blessed day is coming,</a:t>
            </a:r>
          </a:p>
          <a:p>
            <a:r>
              <a:rPr lang="en-GB" dirty="0" smtClean="0"/>
              <a:t>When His glory shall be seen.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Face to face I shall behold Him,</a:t>
            </a:r>
          </a:p>
          <a:p>
            <a:r>
              <a:rPr lang="en-GB" dirty="0" smtClean="0"/>
              <a:t>Far beyond the starry sky;</a:t>
            </a:r>
          </a:p>
          <a:p>
            <a:r>
              <a:rPr lang="en-GB" dirty="0" smtClean="0"/>
              <a:t>Face to face in all His glory,</a:t>
            </a:r>
          </a:p>
          <a:p>
            <a:r>
              <a:rPr lang="en-GB" dirty="0" smtClean="0"/>
              <a:t>I shall see Him by and by!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rejoicing in His presence,</a:t>
            </a:r>
          </a:p>
          <a:p>
            <a:r>
              <a:rPr lang="en-GB" dirty="0" smtClean="0"/>
              <a:t>When are banished grief and pain;</a:t>
            </a:r>
          </a:p>
          <a:p>
            <a:r>
              <a:rPr lang="en-GB" dirty="0" smtClean="0"/>
              <a:t>When the crooked ways are straightened,</a:t>
            </a:r>
          </a:p>
          <a:p>
            <a:r>
              <a:rPr lang="en-GB" dirty="0" smtClean="0"/>
              <a:t>And the dark things shall be plain.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Face to face I shall behold Him,</a:t>
            </a:r>
          </a:p>
          <a:p>
            <a:r>
              <a:rPr lang="en-GB" dirty="0" smtClean="0"/>
              <a:t>Far beyond the starry sky;</a:t>
            </a:r>
          </a:p>
          <a:p>
            <a:r>
              <a:rPr lang="en-GB" dirty="0" smtClean="0"/>
              <a:t>Face to face in all His glory,</a:t>
            </a:r>
          </a:p>
          <a:p>
            <a:r>
              <a:rPr lang="en-GB" dirty="0" smtClean="0"/>
              <a:t>I shall see Him by and by!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Face to face! O blissful moment!</a:t>
            </a:r>
          </a:p>
          <a:p>
            <a:r>
              <a:rPr lang="en-GB" dirty="0" smtClean="0"/>
              <a:t>Face to face— to see and know;</a:t>
            </a:r>
          </a:p>
          <a:p>
            <a:r>
              <a:rPr lang="en-GB" dirty="0" smtClean="0"/>
              <a:t>Face to face with my Redeemer,</a:t>
            </a:r>
          </a:p>
          <a:p>
            <a:r>
              <a:rPr lang="en-GB" dirty="0" smtClean="0"/>
              <a:t>Jesus Christ, who loves me so.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Face to face I shall behold Him,</a:t>
            </a:r>
          </a:p>
          <a:p>
            <a:r>
              <a:rPr lang="en-GB" dirty="0" smtClean="0"/>
              <a:t>Far beyond the starry sky;</a:t>
            </a:r>
          </a:p>
          <a:p>
            <a:r>
              <a:rPr lang="en-GB" dirty="0" smtClean="0"/>
              <a:t>Face to face in all His glory,</a:t>
            </a:r>
          </a:p>
          <a:p>
            <a:r>
              <a:rPr lang="en-GB" dirty="0" smtClean="0"/>
              <a:t>I shall see Him by and by!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262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Face to Face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204</cp:revision>
  <dcterms:created xsi:type="dcterms:W3CDTF">2015-12-30T21:15:25Z</dcterms:created>
  <dcterms:modified xsi:type="dcterms:W3CDTF">2016-01-08T12:51:20Z</dcterms:modified>
</cp:coreProperties>
</file>