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Fairest Lord Jesus(Crusader's Hymn)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err="1" smtClean="0"/>
              <a:t>Lyrics:German</a:t>
            </a:r>
            <a:r>
              <a:rPr lang="en-GB" sz="2400" b="1" dirty="0" smtClean="0"/>
              <a:t> (17th Century)</a:t>
            </a:r>
          </a:p>
          <a:p>
            <a:r>
              <a:rPr lang="en-GB" sz="2400" b="1" dirty="0" err="1" smtClean="0"/>
              <a:t>Music:Schleisische</a:t>
            </a:r>
            <a:r>
              <a:rPr lang="en-GB" sz="2400" b="1" dirty="0" smtClean="0"/>
              <a:t> Volkslieder (1842)</a:t>
            </a:r>
          </a:p>
          <a:p>
            <a:r>
              <a:rPr lang="en-GB" sz="2400" b="1" dirty="0" err="1" smtClean="0"/>
              <a:t>Key:Eb</a:t>
            </a:r>
            <a:r>
              <a:rPr lang="en-GB" sz="2400" b="1" dirty="0" smtClean="0"/>
              <a:t> </a:t>
            </a:r>
            <a:r>
              <a:rPr lang="en-GB" sz="2400" b="1" dirty="0" smtClean="0"/>
              <a:t>Major Time:4/4,Meter:5.6.8.5.5.8</a:t>
            </a:r>
            <a:r>
              <a:rPr lang="en-GB" sz="2400" b="1" dirty="0" smtClean="0"/>
              <a:t>. </a:t>
            </a:r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Fairest Lord Jesus, Ruler of all nature,</a:t>
            </a:r>
          </a:p>
          <a:p>
            <a:pPr marL="742950" indent="-742950"/>
            <a:r>
              <a:rPr lang="en-GB" dirty="0" smtClean="0"/>
              <a:t>O Thou of God and man the Son,</a:t>
            </a:r>
          </a:p>
          <a:p>
            <a:pPr marL="742950" indent="-742950"/>
            <a:r>
              <a:rPr lang="en-GB" dirty="0" smtClean="0"/>
              <a:t>Thee will I cherish, Thee will I </a:t>
            </a:r>
            <a:r>
              <a:rPr lang="en-GB" dirty="0" err="1" smtClean="0"/>
              <a:t>honor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Thou, my soul's glory, joy and crown.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Fair are the meadows, fairer still the woodlands,</a:t>
            </a:r>
          </a:p>
          <a:p>
            <a:r>
              <a:rPr lang="en-GB" dirty="0" smtClean="0"/>
              <a:t>Robed in the blooming garb of spring;</a:t>
            </a:r>
          </a:p>
          <a:p>
            <a:r>
              <a:rPr lang="en-GB" dirty="0" smtClean="0"/>
              <a:t>Jesus is fairer, Jesus is purer,</a:t>
            </a:r>
          </a:p>
          <a:p>
            <a:r>
              <a:rPr lang="en-GB" dirty="0" smtClean="0"/>
              <a:t>Who makes the woeful heart to sing.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Fair is the sunshine, fairer still the moonlight,</a:t>
            </a:r>
          </a:p>
          <a:p>
            <a:r>
              <a:rPr lang="en-GB" dirty="0" smtClean="0"/>
              <a:t>And all the twinkling starry host;</a:t>
            </a:r>
          </a:p>
          <a:p>
            <a:r>
              <a:rPr lang="en-GB" dirty="0" smtClean="0"/>
              <a:t>Jesus shines brighter, Jesus shines purer</a:t>
            </a:r>
          </a:p>
          <a:p>
            <a:r>
              <a:rPr lang="en-GB" dirty="0" smtClean="0"/>
              <a:t>Than all the angels </a:t>
            </a:r>
            <a:r>
              <a:rPr lang="en-GB" dirty="0" err="1" smtClean="0"/>
              <a:t>heav'n</a:t>
            </a:r>
            <a:r>
              <a:rPr lang="en-GB" dirty="0" smtClean="0"/>
              <a:t> can boast.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fairest beauty, heavenly and earthly,</a:t>
            </a:r>
          </a:p>
          <a:p>
            <a:r>
              <a:rPr lang="en-GB" dirty="0" smtClean="0"/>
              <a:t>Wondrously, Jesus, is found in Thee;</a:t>
            </a:r>
          </a:p>
          <a:p>
            <a:r>
              <a:rPr lang="en-GB" dirty="0" smtClean="0"/>
              <a:t>None can be nearer, fairer or dearer,</a:t>
            </a:r>
          </a:p>
          <a:p>
            <a:r>
              <a:rPr lang="en-GB" dirty="0" smtClean="0"/>
              <a:t>Than Thou, my </a:t>
            </a:r>
            <a:r>
              <a:rPr lang="en-GB" dirty="0" err="1" smtClean="0"/>
              <a:t>Savior</a:t>
            </a:r>
            <a:r>
              <a:rPr lang="en-GB" dirty="0" smtClean="0"/>
              <a:t>, art to me.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Beautiful </a:t>
            </a:r>
            <a:r>
              <a:rPr lang="en-GB" dirty="0" err="1" smtClean="0"/>
              <a:t>Savior</a:t>
            </a:r>
            <a:r>
              <a:rPr lang="en-GB" dirty="0" smtClean="0"/>
              <a:t>! Lord of all the nations!</a:t>
            </a:r>
          </a:p>
          <a:p>
            <a:r>
              <a:rPr lang="en-GB" dirty="0" smtClean="0"/>
              <a:t>Son of God and Son of Man!</a:t>
            </a:r>
          </a:p>
          <a:p>
            <a:r>
              <a:rPr lang="en-GB" dirty="0" smtClean="0"/>
              <a:t>Glory and </a:t>
            </a:r>
            <a:r>
              <a:rPr lang="en-GB" dirty="0" err="1" smtClean="0"/>
              <a:t>honor</a:t>
            </a:r>
            <a:r>
              <a:rPr lang="en-GB" dirty="0" smtClean="0"/>
              <a:t>, praise, adoration,</a:t>
            </a:r>
          </a:p>
          <a:p>
            <a:r>
              <a:rPr lang="en-GB" dirty="0" smtClean="0"/>
              <a:t>Now and forevermore be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192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Fairest Lord Jesus(Crusader's Hymn)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122</cp:revision>
  <dcterms:created xsi:type="dcterms:W3CDTF">2015-12-30T21:15:25Z</dcterms:created>
  <dcterms:modified xsi:type="dcterms:W3CDTF">2016-01-18T19:06:01Z</dcterms:modified>
</cp:coreProperties>
</file>