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72" r:id="rId6"/>
    <p:sldId id="271" r:id="rId7"/>
    <p:sldId id="273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Faith of Our </a:t>
            </a:r>
            <a:r>
              <a:rPr lang="en-GB" dirty="0" smtClean="0"/>
              <a:t>Fathers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Lyrics: Frederick W. Faber</a:t>
            </a:r>
          </a:p>
          <a:p>
            <a:r>
              <a:rPr lang="en-GB" sz="2400" dirty="0" err="1" smtClean="0"/>
              <a:t>Scripture:Hebrews</a:t>
            </a:r>
            <a:r>
              <a:rPr lang="en-GB" sz="2400" dirty="0" smtClean="0"/>
              <a:t> 11:1-2</a:t>
            </a:r>
          </a:p>
          <a:p>
            <a:r>
              <a:rPr lang="en-GB" sz="2400" dirty="0" smtClean="0"/>
              <a:t>Meter: 8.8.8.8.8.8, </a:t>
            </a:r>
            <a:r>
              <a:rPr lang="en-GB" sz="2400" b="1" dirty="0" smtClean="0"/>
              <a:t>PD</a:t>
            </a:r>
            <a:endParaRPr lang="en-GB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Faith of our fathers, living still,</a:t>
            </a:r>
          </a:p>
          <a:p>
            <a:pPr marL="742950" indent="-742950"/>
            <a:r>
              <a:rPr lang="en-GB" dirty="0" smtClean="0"/>
              <a:t>In spite of dungeon, fire, and sword;</a:t>
            </a:r>
          </a:p>
          <a:p>
            <a:pPr marL="742950" indent="-742950"/>
            <a:r>
              <a:rPr lang="en-GB" dirty="0" smtClean="0"/>
              <a:t>Oh, how our hearts beat high with joy</a:t>
            </a:r>
          </a:p>
          <a:p>
            <a:pPr marL="742950" indent="-742950"/>
            <a:r>
              <a:rPr lang="en-GB" dirty="0" err="1" smtClean="0"/>
              <a:t>Whene'er</a:t>
            </a:r>
            <a:r>
              <a:rPr lang="en-GB" dirty="0" smtClean="0"/>
              <a:t> we hear that glorious Word!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Faith of our fathers, holy faith!</a:t>
            </a:r>
          </a:p>
          <a:p>
            <a:r>
              <a:rPr lang="en-GB" dirty="0" smtClean="0"/>
              <a:t>We will be true to </a:t>
            </a:r>
            <a:r>
              <a:rPr lang="en-GB" dirty="0" err="1" smtClean="0"/>
              <a:t>thee</a:t>
            </a:r>
            <a:r>
              <a:rPr lang="en-GB" dirty="0" smtClean="0"/>
              <a:t> till death.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Faith of our fathers, we will strive</a:t>
            </a:r>
          </a:p>
          <a:p>
            <a:r>
              <a:rPr lang="en-GB" dirty="0" smtClean="0"/>
              <a:t>To win all nations unto thee;</a:t>
            </a:r>
          </a:p>
          <a:p>
            <a:r>
              <a:rPr lang="en-GB" dirty="0" smtClean="0"/>
              <a:t>And through the truth that comes from God,</a:t>
            </a:r>
          </a:p>
          <a:p>
            <a:r>
              <a:rPr lang="en-GB" dirty="0" smtClean="0"/>
              <a:t>We all shall then be truly free.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Faith of our fathers, holy faith!</a:t>
            </a:r>
          </a:p>
          <a:p>
            <a:r>
              <a:rPr lang="en-GB" dirty="0" smtClean="0"/>
              <a:t>We will be true to </a:t>
            </a:r>
            <a:r>
              <a:rPr lang="en-GB" dirty="0" err="1" smtClean="0"/>
              <a:t>thee</a:t>
            </a:r>
            <a:r>
              <a:rPr lang="en-GB" dirty="0" smtClean="0"/>
              <a:t> till death.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Faith of our fathers, we will love</a:t>
            </a:r>
          </a:p>
          <a:p>
            <a:r>
              <a:rPr lang="en-GB" dirty="0" smtClean="0"/>
              <a:t>Both friend and foe in all our strife;</a:t>
            </a:r>
          </a:p>
          <a:p>
            <a:r>
              <a:rPr lang="en-GB" dirty="0" smtClean="0"/>
              <a:t>And preach thee, too, as love knows how</a:t>
            </a:r>
          </a:p>
          <a:p>
            <a:r>
              <a:rPr lang="en-GB" dirty="0" smtClean="0"/>
              <a:t>By kindly words and virtuous life.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Faith of our fathers, holy faith!</a:t>
            </a:r>
          </a:p>
          <a:p>
            <a:r>
              <a:rPr lang="en-GB" dirty="0" smtClean="0"/>
              <a:t>We will be true to </a:t>
            </a:r>
            <a:r>
              <a:rPr lang="en-GB" dirty="0" err="1" smtClean="0"/>
              <a:t>thee</a:t>
            </a:r>
            <a:r>
              <a:rPr lang="en-GB" dirty="0" smtClean="0"/>
              <a:t> till death.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767</TotalTime>
  <Words>174</Words>
  <Application>Microsoft Office PowerPoint</Application>
  <PresentationFormat>On-screen Show (16:9)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Faith of Our Fathers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207</cp:revision>
  <dcterms:created xsi:type="dcterms:W3CDTF">2015-12-30T21:15:25Z</dcterms:created>
  <dcterms:modified xsi:type="dcterms:W3CDTF">2016-01-08T12:56:37Z</dcterms:modified>
</cp:coreProperties>
</file>