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6" r:id="rId5"/>
    <p:sldId id="271" r:id="rId6"/>
    <p:sldId id="267" r:id="rId7"/>
    <p:sldId id="272" r:id="rId8"/>
    <p:sldId id="268" r:id="rId9"/>
    <p:sldId id="273" r:id="rId10"/>
    <p:sldId id="269" r:id="rId11"/>
    <p:sldId id="274" r:id="rId12"/>
    <p:sldId id="270" r:id="rId13"/>
    <p:sldId id="275" r:id="rId1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Farther Along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Lyrics: W. B. Stevens</a:t>
            </a:r>
          </a:p>
          <a:p>
            <a:r>
              <a:rPr lang="en-GB" sz="2400" dirty="0" err="1" smtClean="0"/>
              <a:t>Scripture:John</a:t>
            </a:r>
            <a:r>
              <a:rPr lang="en-GB" sz="2400" dirty="0" smtClean="0"/>
              <a:t> 13:7; Luke 24:13-48</a:t>
            </a:r>
          </a:p>
          <a:p>
            <a:r>
              <a:rPr lang="en-GB" sz="2400" dirty="0" smtClean="0"/>
              <a:t>Meter: 10.9.10.9 </a:t>
            </a:r>
            <a:r>
              <a:rPr lang="en-GB" sz="2400" dirty="0" smtClean="0"/>
              <a:t>D, PD</a:t>
            </a:r>
            <a:endParaRPr lang="en-GB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"Faithful till death," </a:t>
            </a:r>
            <a:r>
              <a:rPr lang="en-GB" dirty="0" err="1" smtClean="0"/>
              <a:t>saith</a:t>
            </a:r>
            <a:r>
              <a:rPr lang="en-GB" dirty="0" smtClean="0"/>
              <a:t> our loving Master;</a:t>
            </a:r>
          </a:p>
          <a:p>
            <a:r>
              <a:rPr lang="en-GB" dirty="0" smtClean="0"/>
              <a:t>Short is our time to </a:t>
            </a:r>
            <a:r>
              <a:rPr lang="en-GB" dirty="0" err="1" smtClean="0"/>
              <a:t>labor</a:t>
            </a:r>
            <a:r>
              <a:rPr lang="en-GB" dirty="0" smtClean="0"/>
              <a:t> and wait;</a:t>
            </a:r>
          </a:p>
          <a:p>
            <a:r>
              <a:rPr lang="en-GB" dirty="0" smtClean="0"/>
              <a:t>Then will our toiling seem to be nothing,</a:t>
            </a:r>
          </a:p>
          <a:p>
            <a:r>
              <a:rPr lang="en-GB" dirty="0" smtClean="0"/>
              <a:t>When we shall pass the heavenly gate.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Farther along we'll know more about it,</a:t>
            </a:r>
          </a:p>
          <a:p>
            <a:r>
              <a:rPr lang="en-GB" dirty="0" smtClean="0"/>
              <a:t>Farther along we'll understand why;</a:t>
            </a:r>
          </a:p>
          <a:p>
            <a:r>
              <a:rPr lang="en-GB" dirty="0" smtClean="0"/>
              <a:t>Cheer up, my brother, live in the sunshine,</a:t>
            </a:r>
          </a:p>
          <a:p>
            <a:r>
              <a:rPr lang="en-GB" dirty="0" smtClean="0"/>
              <a:t>We'll understand it all by and by.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Soon we will see our dear, loving </a:t>
            </a:r>
            <a:r>
              <a:rPr lang="en-GB" dirty="0" err="1" smtClean="0"/>
              <a:t>Savior</a:t>
            </a:r>
            <a:r>
              <a:rPr lang="en-GB" dirty="0" smtClean="0"/>
              <a:t>,</a:t>
            </a:r>
          </a:p>
          <a:p>
            <a:r>
              <a:rPr lang="en-GB" dirty="0" smtClean="0"/>
              <a:t>Hear the last trumpet sound through the sky;</a:t>
            </a:r>
          </a:p>
          <a:p>
            <a:r>
              <a:rPr lang="en-GB" dirty="0" smtClean="0"/>
              <a:t>Then we will meet those gone on before us,</a:t>
            </a:r>
          </a:p>
          <a:p>
            <a:r>
              <a:rPr lang="en-GB" dirty="0" smtClean="0"/>
              <a:t>Then we shall know and understand why.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Farther along we'll know more about it,</a:t>
            </a:r>
          </a:p>
          <a:p>
            <a:r>
              <a:rPr lang="en-GB" dirty="0" smtClean="0"/>
              <a:t>Farther along we'll understand why;</a:t>
            </a:r>
          </a:p>
          <a:p>
            <a:r>
              <a:rPr lang="en-GB" dirty="0" smtClean="0"/>
              <a:t>Cheer up, my brother, live in the sunshine,</a:t>
            </a:r>
          </a:p>
          <a:p>
            <a:r>
              <a:rPr lang="en-GB" dirty="0" smtClean="0"/>
              <a:t>We'll understand it all by and by</a:t>
            </a:r>
            <a:r>
              <a:rPr lang="en-GB" dirty="0" smtClean="0"/>
              <a:t>.</a:t>
            </a:r>
          </a:p>
          <a:p>
            <a:r>
              <a:rPr lang="en-GB" dirty="0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Tempted and tried, we're oft made to wonder</a:t>
            </a:r>
          </a:p>
          <a:p>
            <a:pPr marL="742950" indent="-742950"/>
            <a:r>
              <a:rPr lang="en-GB" dirty="0" smtClean="0"/>
              <a:t>Why it should be thus all the </a:t>
            </a:r>
            <a:r>
              <a:rPr lang="en-GB" dirty="0" err="1" smtClean="0"/>
              <a:t>day long</a:t>
            </a:r>
            <a:r>
              <a:rPr lang="en-GB" dirty="0" smtClean="0"/>
              <a:t>;</a:t>
            </a:r>
          </a:p>
          <a:p>
            <a:pPr marL="742950" indent="-742950"/>
            <a:r>
              <a:rPr lang="en-GB" dirty="0" smtClean="0"/>
              <a:t>While there are others living about us,</a:t>
            </a:r>
          </a:p>
          <a:p>
            <a:pPr marL="742950" indent="-742950"/>
            <a:r>
              <a:rPr lang="en-GB" dirty="0" smtClean="0"/>
              <a:t>Never molested, though in the wrong.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Farther along we'll know more about it,</a:t>
            </a:r>
          </a:p>
          <a:p>
            <a:r>
              <a:rPr lang="en-GB" dirty="0" smtClean="0"/>
              <a:t>Farther along we'll understand why;</a:t>
            </a:r>
          </a:p>
          <a:p>
            <a:r>
              <a:rPr lang="en-GB" dirty="0" smtClean="0"/>
              <a:t>Cheer up, my brother, live in the sunshine,</a:t>
            </a:r>
          </a:p>
          <a:p>
            <a:r>
              <a:rPr lang="en-GB" dirty="0" smtClean="0"/>
              <a:t>We'll understand it all by and by.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Sometimes I wonder why I must suffer,</a:t>
            </a:r>
          </a:p>
          <a:p>
            <a:pPr marL="742950" indent="-742950"/>
            <a:r>
              <a:rPr lang="en-GB" dirty="0" smtClean="0"/>
              <a:t>Go in the rain, the cold, and the snow,</a:t>
            </a:r>
          </a:p>
          <a:p>
            <a:pPr marL="742950" indent="-742950"/>
            <a:r>
              <a:rPr lang="en-GB" dirty="0" smtClean="0"/>
              <a:t>When there are many living in comfort,</a:t>
            </a:r>
          </a:p>
          <a:p>
            <a:pPr marL="742950" indent="-742950"/>
            <a:r>
              <a:rPr lang="en-GB" dirty="0" smtClean="0"/>
              <a:t>Giving no heed to all I can do.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Farther along we'll know more about it,</a:t>
            </a:r>
          </a:p>
          <a:p>
            <a:r>
              <a:rPr lang="en-GB" dirty="0" smtClean="0"/>
              <a:t>Farther along we'll understand why;</a:t>
            </a:r>
          </a:p>
          <a:p>
            <a:r>
              <a:rPr lang="en-GB" dirty="0" smtClean="0"/>
              <a:t>Cheer up, my brother, live in the sunshine,</a:t>
            </a:r>
          </a:p>
          <a:p>
            <a:r>
              <a:rPr lang="en-GB" dirty="0" smtClean="0"/>
              <a:t>We'll understand it all by and by.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Tempted and tried, how often we question</a:t>
            </a:r>
          </a:p>
          <a:p>
            <a:r>
              <a:rPr lang="en-GB" dirty="0" smtClean="0"/>
              <a:t>Why we must suffer year after year,</a:t>
            </a:r>
          </a:p>
          <a:p>
            <a:r>
              <a:rPr lang="en-GB" dirty="0" smtClean="0"/>
              <a:t>Being accused by those of our loved ones,</a:t>
            </a:r>
          </a:p>
          <a:p>
            <a:r>
              <a:rPr lang="en-GB" dirty="0" err="1" smtClean="0"/>
              <a:t>E'en</a:t>
            </a:r>
            <a:r>
              <a:rPr lang="en-GB" dirty="0" smtClean="0"/>
              <a:t> though we've walked in God's holy fear.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Farther along we'll know more about it,</a:t>
            </a:r>
          </a:p>
          <a:p>
            <a:r>
              <a:rPr lang="en-GB" dirty="0" smtClean="0"/>
              <a:t>Farther along we'll understand why;</a:t>
            </a:r>
          </a:p>
          <a:p>
            <a:r>
              <a:rPr lang="en-GB" dirty="0" smtClean="0"/>
              <a:t>Cheer up, my brother, live in the sunshine,</a:t>
            </a:r>
          </a:p>
          <a:p>
            <a:r>
              <a:rPr lang="en-GB" dirty="0" smtClean="0"/>
              <a:t>We'll understand it all by and by.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Often when death has taken our loved ones,</a:t>
            </a:r>
          </a:p>
          <a:p>
            <a:r>
              <a:rPr lang="en-GB" dirty="0" smtClean="0"/>
              <a:t>Leaving our home so lone and so drear,</a:t>
            </a:r>
          </a:p>
          <a:p>
            <a:r>
              <a:rPr lang="en-GB" dirty="0" smtClean="0"/>
              <a:t>Then do we wonder why others prosper,</a:t>
            </a:r>
          </a:p>
          <a:p>
            <a:r>
              <a:rPr lang="en-GB" dirty="0" smtClean="0"/>
              <a:t>Living so wicked year after year.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Farther along we'll know more about it,</a:t>
            </a:r>
          </a:p>
          <a:p>
            <a:r>
              <a:rPr lang="en-GB" dirty="0" smtClean="0"/>
              <a:t>Farther along we'll understand why;</a:t>
            </a:r>
          </a:p>
          <a:p>
            <a:r>
              <a:rPr lang="en-GB" dirty="0" smtClean="0"/>
              <a:t>Cheer up, my brother, live in the sunshine,</a:t>
            </a:r>
          </a:p>
          <a:p>
            <a:r>
              <a:rPr lang="en-GB" dirty="0" smtClean="0"/>
              <a:t>We'll understand it all by and by.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777</TotalTime>
  <Words>443</Words>
  <Application>Microsoft Office PowerPoint</Application>
  <PresentationFormat>On-screen Show (16:9)</PresentationFormat>
  <Paragraphs>59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Farther Along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210</cp:revision>
  <dcterms:created xsi:type="dcterms:W3CDTF">2015-12-30T21:15:25Z</dcterms:created>
  <dcterms:modified xsi:type="dcterms:W3CDTF">2016-01-08T13:06:08Z</dcterms:modified>
</cp:coreProperties>
</file>