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71" r:id="rId6"/>
    <p:sldId id="272" r:id="rId7"/>
    <p:sldId id="273" r:id="rId8"/>
    <p:sldId id="274" r:id="rId9"/>
    <p:sldId id="275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For all the saints, who from their labours rest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Author: William </a:t>
            </a:r>
            <a:r>
              <a:rPr lang="en-GB" sz="2400" dirty="0" err="1" smtClean="0"/>
              <a:t>Walsham</a:t>
            </a:r>
            <a:r>
              <a:rPr lang="en-GB" sz="2400" dirty="0" smtClean="0"/>
              <a:t> How (1864)</a:t>
            </a:r>
          </a:p>
          <a:p>
            <a:r>
              <a:rPr lang="en-GB" sz="2400" dirty="0" smtClean="0"/>
              <a:t>Tune: SINE </a:t>
            </a:r>
            <a:r>
              <a:rPr lang="en-GB" sz="2400" dirty="0" smtClean="0"/>
              <a:t>NOMINE </a:t>
            </a:r>
          </a:p>
          <a:p>
            <a:r>
              <a:rPr lang="en-GB" sz="2400" b="1" dirty="0" smtClean="0"/>
              <a:t>PD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For all the saints, who from their labours rest,</a:t>
            </a:r>
          </a:p>
          <a:p>
            <a:pPr marL="742950" indent="-742950"/>
            <a:r>
              <a:rPr lang="en-GB" dirty="0" smtClean="0"/>
              <a:t>Who Thee by faith before the world confessed,</a:t>
            </a:r>
          </a:p>
          <a:p>
            <a:pPr marL="742950" indent="-742950"/>
            <a:r>
              <a:rPr lang="en-GB" dirty="0" smtClean="0"/>
              <a:t>Thy Name, O </a:t>
            </a:r>
            <a:r>
              <a:rPr lang="en-GB" dirty="0" err="1" smtClean="0"/>
              <a:t>Jesu</a:t>
            </a:r>
            <a:r>
              <a:rPr lang="en-GB" dirty="0" smtClean="0"/>
              <a:t>, be forever blest,</a:t>
            </a:r>
          </a:p>
          <a:p>
            <a:pPr marL="742950" indent="-742950"/>
            <a:r>
              <a:rPr lang="en-GB" dirty="0" smtClean="0"/>
              <a:t>Alleluia!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Thou </a:t>
            </a:r>
            <a:r>
              <a:rPr lang="en-GB" dirty="0" err="1" smtClean="0"/>
              <a:t>wast</a:t>
            </a:r>
            <a:r>
              <a:rPr lang="en-GB" dirty="0" smtClean="0"/>
              <a:t> their Rock, their Fortress and their Might;</a:t>
            </a:r>
          </a:p>
          <a:p>
            <a:r>
              <a:rPr lang="en-GB" dirty="0" smtClean="0"/>
              <a:t>Thou, Lord, their Captain in the well fought fight;</a:t>
            </a:r>
          </a:p>
          <a:p>
            <a:r>
              <a:rPr lang="en-GB" dirty="0" smtClean="0"/>
              <a:t>Thou, in the darkness drear, their one true Light.</a:t>
            </a:r>
          </a:p>
          <a:p>
            <a:r>
              <a:rPr lang="en-GB" dirty="0" smtClean="0"/>
              <a:t>Alleluia!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3</a:t>
            </a:r>
          </a:p>
          <a:p>
            <a:pPr marL="742950" indent="-742950"/>
            <a:r>
              <a:rPr lang="en-GB" dirty="0" smtClean="0"/>
              <a:t>O may Thy soldiers, faithful, true and bold,</a:t>
            </a:r>
          </a:p>
          <a:p>
            <a:pPr marL="742950" indent="-742950"/>
            <a:r>
              <a:rPr lang="en-GB" dirty="0" smtClean="0"/>
              <a:t>Fight as the saints who nobly fought of old,</a:t>
            </a:r>
          </a:p>
          <a:p>
            <a:pPr marL="742950" indent="-742950"/>
            <a:r>
              <a:rPr lang="en-GB" dirty="0" smtClean="0"/>
              <a:t>And win, with them, the victor's crown of gold!</a:t>
            </a:r>
          </a:p>
          <a:p>
            <a:pPr marL="742950" indent="-742950"/>
            <a:r>
              <a:rPr lang="en-GB" dirty="0" smtClean="0"/>
              <a:t>Alleluia!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Verse 4</a:t>
            </a:r>
          </a:p>
          <a:p>
            <a:r>
              <a:rPr lang="en-GB" dirty="0" smtClean="0"/>
              <a:t>O blest communion, fellowship divine!</a:t>
            </a:r>
          </a:p>
          <a:p>
            <a:r>
              <a:rPr lang="en-GB" dirty="0" smtClean="0"/>
              <a:t>We feebly struggle: they in glory shine,</a:t>
            </a:r>
          </a:p>
          <a:p>
            <a:r>
              <a:rPr lang="en-GB" dirty="0" smtClean="0"/>
              <a:t>Yet all are one in Thee, for all are </a:t>
            </a:r>
            <a:r>
              <a:rPr lang="en-GB" dirty="0" err="1" smtClean="0"/>
              <a:t>Thine</a:t>
            </a:r>
            <a:r>
              <a:rPr lang="en-GB" dirty="0" smtClean="0"/>
              <a:t>.</a:t>
            </a:r>
          </a:p>
          <a:p>
            <a:r>
              <a:rPr lang="en-GB" dirty="0" smtClean="0"/>
              <a:t>Alleluia!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Verse 5</a:t>
            </a:r>
          </a:p>
          <a:p>
            <a:r>
              <a:rPr lang="en-GB" dirty="0" smtClean="0"/>
              <a:t>And when the strife is fierce, the warfare long,</a:t>
            </a:r>
          </a:p>
          <a:p>
            <a:r>
              <a:rPr lang="en-GB" dirty="0" smtClean="0"/>
              <a:t>Steals on the ear the distant triumph song,</a:t>
            </a:r>
          </a:p>
          <a:p>
            <a:r>
              <a:rPr lang="en-GB" dirty="0" smtClean="0"/>
              <a:t>And hearts are brave again, and arms are strong,</a:t>
            </a:r>
          </a:p>
          <a:p>
            <a:r>
              <a:rPr lang="en-GB" dirty="0" smtClean="0"/>
              <a:t>Alleluia!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Verse 6</a:t>
            </a:r>
          </a:p>
          <a:p>
            <a:r>
              <a:rPr lang="en-GB" dirty="0" smtClean="0"/>
              <a:t>The golden evening brightens in the west;</a:t>
            </a:r>
          </a:p>
          <a:p>
            <a:r>
              <a:rPr lang="en-GB" dirty="0" smtClean="0"/>
              <a:t>Soon, soon to faithful warriors cometh rest;</a:t>
            </a:r>
          </a:p>
          <a:p>
            <a:r>
              <a:rPr lang="en-GB" dirty="0" smtClean="0"/>
              <a:t>Sweet is the calm of paradise the blest,</a:t>
            </a:r>
          </a:p>
          <a:p>
            <a:r>
              <a:rPr lang="en-GB" dirty="0" smtClean="0"/>
              <a:t>Alleluia!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Verse 7</a:t>
            </a:r>
          </a:p>
          <a:p>
            <a:r>
              <a:rPr lang="en-GB" dirty="0" smtClean="0"/>
              <a:t>But lo! there breaks a yet more glorious day;</a:t>
            </a:r>
          </a:p>
          <a:p>
            <a:r>
              <a:rPr lang="en-GB" dirty="0" smtClean="0"/>
              <a:t>The saints triumphant rise in bright array;</a:t>
            </a:r>
          </a:p>
          <a:p>
            <a:r>
              <a:rPr lang="en-GB" dirty="0" smtClean="0"/>
              <a:t>The King of Glory passes on His way.</a:t>
            </a:r>
          </a:p>
          <a:p>
            <a:r>
              <a:rPr lang="en-GB" dirty="0" smtClean="0"/>
              <a:t>Alleluia!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Verse 8</a:t>
            </a:r>
          </a:p>
          <a:p>
            <a:r>
              <a:rPr lang="en-GB" dirty="0" smtClean="0"/>
              <a:t>From earth's wide bounds</a:t>
            </a:r>
            <a:r>
              <a:rPr lang="en-GB" dirty="0" smtClean="0"/>
              <a:t>,</a:t>
            </a:r>
          </a:p>
          <a:p>
            <a:r>
              <a:rPr lang="en-GB" dirty="0" smtClean="0"/>
              <a:t>from </a:t>
            </a:r>
            <a:r>
              <a:rPr lang="en-GB" dirty="0" smtClean="0"/>
              <a:t>ocean's farthest coast,</a:t>
            </a:r>
          </a:p>
          <a:p>
            <a:r>
              <a:rPr lang="en-GB" dirty="0" smtClean="0"/>
              <a:t>Through gates of pearl streams in the countless host,</a:t>
            </a:r>
          </a:p>
          <a:p>
            <a:r>
              <a:rPr lang="en-GB" dirty="0" smtClean="0"/>
              <a:t>Singing to Father, Son and Holy Ghost:</a:t>
            </a:r>
          </a:p>
          <a:p>
            <a:r>
              <a:rPr lang="en-GB" dirty="0" smtClean="0"/>
              <a:t>Alleluia</a:t>
            </a:r>
            <a:r>
              <a:rPr lang="en-GB" dirty="0" smtClean="0"/>
              <a:t>!</a:t>
            </a:r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296</Words>
  <Application>Microsoft Office PowerPoint</Application>
  <PresentationFormat>On-screen Show (16:9)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For all the saints, who from their labours rest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215</cp:revision>
  <dcterms:created xsi:type="dcterms:W3CDTF">2015-12-30T21:15:25Z</dcterms:created>
  <dcterms:modified xsi:type="dcterms:W3CDTF">2016-01-08T13:16:36Z</dcterms:modified>
</cp:coreProperties>
</file>