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1" r:id="rId6"/>
    <p:sldId id="27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The Beauty Of The Earth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Author: </a:t>
            </a:r>
            <a:r>
              <a:rPr lang="en-GB" sz="2400" dirty="0" err="1" smtClean="0"/>
              <a:t>Folliott</a:t>
            </a:r>
            <a:r>
              <a:rPr lang="en-GB" sz="2400" dirty="0" smtClean="0"/>
              <a:t> </a:t>
            </a:r>
            <a:r>
              <a:rPr lang="en-GB" sz="2400" dirty="0" err="1" smtClean="0"/>
              <a:t>Sandford</a:t>
            </a:r>
            <a:r>
              <a:rPr lang="en-GB" sz="2400" dirty="0" smtClean="0"/>
              <a:t> </a:t>
            </a:r>
            <a:r>
              <a:rPr lang="en-GB" sz="2400" dirty="0" err="1" smtClean="0"/>
              <a:t>Pierpoint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No.:2645685</a:t>
            </a:r>
          </a:p>
          <a:p>
            <a:r>
              <a:rPr lang="en-GB" sz="2400" dirty="0" err="1" smtClean="0"/>
              <a:t>Topic:God</a:t>
            </a:r>
            <a:r>
              <a:rPr lang="en-GB" sz="2400" dirty="0" smtClean="0"/>
              <a:t> The Father: Works</a:t>
            </a:r>
            <a:r>
              <a:rPr lang="en-GB" sz="2400" dirty="0" smtClean="0"/>
              <a:t>, Weddings</a:t>
            </a:r>
            <a:endParaRPr lang="en-GB" sz="2400" dirty="0" smtClean="0"/>
          </a:p>
          <a:p>
            <a:r>
              <a:rPr lang="en-GB" sz="2400" dirty="0" err="1" smtClean="0"/>
              <a:t>Tunes:Coles</a:t>
            </a:r>
            <a:r>
              <a:rPr lang="en-GB" sz="2400" dirty="0" smtClean="0"/>
              <a:t>, </a:t>
            </a:r>
            <a:r>
              <a:rPr lang="en-GB" sz="2400" dirty="0" err="1" smtClean="0"/>
              <a:t>Ratisbon</a:t>
            </a:r>
            <a:endParaRPr lang="en-GB" sz="2400" dirty="0" smtClean="0"/>
          </a:p>
          <a:p>
            <a:r>
              <a:rPr lang="en-GB" sz="2400" dirty="0" smtClean="0"/>
              <a:t>Meter:7.7.7.7.7.7.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For the beauty of the earth,</a:t>
            </a:r>
          </a:p>
          <a:p>
            <a:pPr marL="742950" indent="-742950"/>
            <a:r>
              <a:rPr lang="en-GB" dirty="0" smtClean="0"/>
              <a:t>For the beauty of the skies,</a:t>
            </a:r>
          </a:p>
          <a:p>
            <a:pPr marL="742950" indent="-742950"/>
            <a:r>
              <a:rPr lang="en-GB" dirty="0" smtClean="0"/>
              <a:t>For the love which from our birth</a:t>
            </a:r>
          </a:p>
          <a:p>
            <a:pPr marL="742950" indent="-742950"/>
            <a:r>
              <a:rPr lang="en-GB" dirty="0" smtClean="0"/>
              <a:t>Over and around us lies,</a:t>
            </a:r>
          </a:p>
          <a:p>
            <a:pPr marL="742950" indent="-742950"/>
            <a:r>
              <a:rPr lang="en-GB" dirty="0" smtClean="0"/>
              <a:t>Father, unto thee we raise</a:t>
            </a:r>
          </a:p>
          <a:p>
            <a:pPr marL="742950" indent="-742950"/>
            <a:r>
              <a:rPr lang="en-GB" dirty="0" smtClean="0"/>
              <a:t>This our sacrifice of praise.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For the beauty of each hour</a:t>
            </a:r>
          </a:p>
          <a:p>
            <a:r>
              <a:rPr lang="en-GB" dirty="0" smtClean="0"/>
              <a:t>Of the day and of the night,</a:t>
            </a:r>
          </a:p>
          <a:p>
            <a:r>
              <a:rPr lang="en-GB" dirty="0" smtClean="0"/>
              <a:t>Hill and vale and tree and flower,</a:t>
            </a:r>
          </a:p>
          <a:p>
            <a:r>
              <a:rPr lang="en-GB" dirty="0" smtClean="0"/>
              <a:t>Sun and moon and stars o flight,</a:t>
            </a:r>
          </a:p>
          <a:p>
            <a:r>
              <a:rPr lang="en-GB" dirty="0" smtClean="0"/>
              <a:t>Father, unto thee we raise</a:t>
            </a:r>
          </a:p>
          <a:p>
            <a:r>
              <a:rPr lang="en-GB" dirty="0" smtClean="0"/>
              <a:t>This our sacrifice of praise.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3</a:t>
            </a:r>
          </a:p>
          <a:p>
            <a:pPr marL="742950" indent="-742950"/>
            <a:r>
              <a:rPr lang="en-GB" dirty="0" smtClean="0"/>
              <a:t>For the joy of ear and eye,</a:t>
            </a:r>
          </a:p>
          <a:p>
            <a:pPr marL="742950" indent="-742950"/>
            <a:r>
              <a:rPr lang="en-GB" dirty="0" smtClean="0"/>
              <a:t>For the heart and mind's delight,</a:t>
            </a:r>
          </a:p>
          <a:p>
            <a:pPr marL="742950" indent="-742950"/>
            <a:r>
              <a:rPr lang="en-GB" dirty="0" smtClean="0"/>
              <a:t>For the mystic harmony</a:t>
            </a:r>
          </a:p>
          <a:p>
            <a:pPr marL="742950" indent="-742950"/>
            <a:r>
              <a:rPr lang="en-GB" dirty="0" smtClean="0"/>
              <a:t>Linking sense to sound and sight,</a:t>
            </a:r>
          </a:p>
          <a:p>
            <a:pPr marL="742950" indent="-742950"/>
            <a:r>
              <a:rPr lang="en-GB" dirty="0" smtClean="0"/>
              <a:t>Father, unto thee we raise</a:t>
            </a:r>
          </a:p>
          <a:p>
            <a:pPr marL="742950" indent="-742950"/>
            <a:r>
              <a:rPr lang="en-GB" dirty="0" smtClean="0"/>
              <a:t>This our sacrifice of praise.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For the joy of human love,</a:t>
            </a:r>
          </a:p>
          <a:p>
            <a:r>
              <a:rPr lang="en-GB" dirty="0" smtClean="0"/>
              <a:t>Brother, sister, parent, child,</a:t>
            </a:r>
          </a:p>
          <a:p>
            <a:r>
              <a:rPr lang="en-GB" dirty="0" smtClean="0"/>
              <a:t>Friends on earth, and friends above,</a:t>
            </a:r>
          </a:p>
          <a:p>
            <a:r>
              <a:rPr lang="en-GB" dirty="0" smtClean="0"/>
              <a:t>For all gentle thoughts and mild,</a:t>
            </a:r>
          </a:p>
          <a:p>
            <a:r>
              <a:rPr lang="en-GB" dirty="0" smtClean="0"/>
              <a:t>Father, unto thee we raise</a:t>
            </a:r>
          </a:p>
          <a:p>
            <a:r>
              <a:rPr lang="en-GB" dirty="0" smtClean="0"/>
              <a:t>This our sacrifice of praise.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For each perfect gift of </a:t>
            </a:r>
            <a:r>
              <a:rPr lang="en-GB" dirty="0" err="1" smtClean="0"/>
              <a:t>thine</a:t>
            </a:r>
            <a:endParaRPr lang="en-GB" dirty="0" smtClean="0"/>
          </a:p>
          <a:p>
            <a:r>
              <a:rPr lang="en-GB" dirty="0" smtClean="0"/>
              <a:t>To our race so freely given,</a:t>
            </a:r>
          </a:p>
          <a:p>
            <a:r>
              <a:rPr lang="en-GB" dirty="0" smtClean="0"/>
              <a:t>Graces human and divine,</a:t>
            </a:r>
          </a:p>
          <a:p>
            <a:r>
              <a:rPr lang="en-GB" dirty="0" smtClean="0"/>
              <a:t>Flowers of earth and buds of Heaven,</a:t>
            </a:r>
          </a:p>
          <a:p>
            <a:r>
              <a:rPr lang="en-GB" dirty="0" smtClean="0"/>
              <a:t>Father, unto thee we raise</a:t>
            </a:r>
          </a:p>
          <a:p>
            <a:r>
              <a:rPr lang="en-GB" dirty="0" smtClean="0"/>
              <a:t>This our sacrifice of praise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242</Words>
  <Application>Microsoft Office PowerPoint</Application>
  <PresentationFormat>On-screen Show (16:9)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 The Beauty Of The Earth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217</cp:revision>
  <dcterms:created xsi:type="dcterms:W3CDTF">2015-12-30T21:15:25Z</dcterms:created>
  <dcterms:modified xsi:type="dcterms:W3CDTF">2016-01-08T13:20:42Z</dcterms:modified>
</cp:coreProperties>
</file>