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6" r:id="rId5"/>
    <p:sldId id="268" r:id="rId6"/>
    <p:sldId id="267" r:id="rId7"/>
    <p:sldId id="269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Free from the Law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Words and Music: Philip Bliss, 1873.</a:t>
            </a:r>
            <a:endParaRPr lang="en-GB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Free from the law, O happy condition,</a:t>
            </a:r>
          </a:p>
          <a:p>
            <a:pPr marL="742950" indent="-742950"/>
            <a:r>
              <a:rPr lang="en-GB" dirty="0" smtClean="0"/>
              <a:t>Jesus has bled and there is remission,</a:t>
            </a:r>
          </a:p>
          <a:p>
            <a:pPr marL="742950" indent="-742950"/>
            <a:r>
              <a:rPr lang="en-GB" dirty="0" smtClean="0"/>
              <a:t>Cursed by the law and bruised by the fall,</a:t>
            </a:r>
          </a:p>
          <a:p>
            <a:pPr marL="742950" indent="-742950"/>
            <a:r>
              <a:rPr lang="en-GB" dirty="0" smtClean="0"/>
              <a:t>Grace hath redeemed us once for all.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</a:t>
            </a:r>
            <a:endParaRPr lang="en-GB" dirty="0" smtClean="0"/>
          </a:p>
          <a:p>
            <a:r>
              <a:rPr lang="en-GB" dirty="0" smtClean="0"/>
              <a:t>Once for all, O sinner, receive it,</a:t>
            </a:r>
          </a:p>
          <a:p>
            <a:r>
              <a:rPr lang="en-GB" dirty="0" smtClean="0"/>
              <a:t>Once for all, O brother, believe it;</a:t>
            </a:r>
          </a:p>
          <a:p>
            <a:r>
              <a:rPr lang="en-GB" dirty="0" smtClean="0"/>
              <a:t>Cling to the cross, the burden will fall,</a:t>
            </a:r>
          </a:p>
          <a:p>
            <a:r>
              <a:rPr lang="en-GB" dirty="0" smtClean="0"/>
              <a:t>Christ hath redeemed us once for all.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Now we are free, there's no condemnation,</a:t>
            </a:r>
          </a:p>
          <a:p>
            <a:pPr marL="742950" indent="-742950"/>
            <a:r>
              <a:rPr lang="en-GB" dirty="0" smtClean="0"/>
              <a:t>Jesus provides a perfect salvation.</a:t>
            </a:r>
          </a:p>
          <a:p>
            <a:pPr marL="742950" indent="-742950"/>
            <a:r>
              <a:rPr lang="en-GB" dirty="0" smtClean="0"/>
              <a:t>"Come unto Me," O hear His sweet call,</a:t>
            </a:r>
          </a:p>
          <a:p>
            <a:pPr marL="742950" indent="-742950"/>
            <a:r>
              <a:rPr lang="en-GB" dirty="0" smtClean="0"/>
              <a:t>Come, and He saves us once for all.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</a:t>
            </a:r>
            <a:endParaRPr lang="en-GB" dirty="0" smtClean="0"/>
          </a:p>
          <a:p>
            <a:r>
              <a:rPr lang="en-GB" dirty="0" smtClean="0"/>
              <a:t>Once for all, O sinner, receive it,</a:t>
            </a:r>
          </a:p>
          <a:p>
            <a:r>
              <a:rPr lang="en-GB" dirty="0" smtClean="0"/>
              <a:t>Once for all, O brother, believe it;</a:t>
            </a:r>
          </a:p>
          <a:p>
            <a:r>
              <a:rPr lang="en-GB" dirty="0" smtClean="0"/>
              <a:t>Cling to the cross, the burden will fall,</a:t>
            </a:r>
          </a:p>
          <a:p>
            <a:r>
              <a:rPr lang="en-GB" dirty="0" smtClean="0"/>
              <a:t>Christ hath redeemed us once for all.</a:t>
            </a:r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"Children of God," O glorious calling,</a:t>
            </a:r>
          </a:p>
          <a:p>
            <a:r>
              <a:rPr lang="en-GB" dirty="0" smtClean="0"/>
              <a:t>Surely His grace will keep us from falling;</a:t>
            </a:r>
          </a:p>
          <a:p>
            <a:r>
              <a:rPr lang="en-GB" dirty="0" smtClean="0"/>
              <a:t>Passing from death to life at His call;</a:t>
            </a:r>
          </a:p>
          <a:p>
            <a:r>
              <a:rPr lang="en-GB" dirty="0" smtClean="0"/>
              <a:t>Blessed salvation once for all.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</a:t>
            </a:r>
            <a:endParaRPr lang="en-GB" dirty="0" smtClean="0"/>
          </a:p>
          <a:p>
            <a:r>
              <a:rPr lang="en-GB" dirty="0" smtClean="0"/>
              <a:t>Once for all, O sinner, receive it,</a:t>
            </a:r>
          </a:p>
          <a:p>
            <a:r>
              <a:rPr lang="en-GB" dirty="0" smtClean="0"/>
              <a:t>Once for all, O brother, believe it;</a:t>
            </a:r>
          </a:p>
          <a:p>
            <a:r>
              <a:rPr lang="en-GB" dirty="0" smtClean="0"/>
              <a:t>Cling to the cross, the burden will fall,</a:t>
            </a:r>
          </a:p>
          <a:p>
            <a:r>
              <a:rPr lang="en-GB" dirty="0" smtClean="0"/>
              <a:t>Christ hath redeemed us once for all</a:t>
            </a:r>
            <a:r>
              <a:rPr lang="en-GB" dirty="0" smtClean="0"/>
              <a:t>.</a:t>
            </a:r>
          </a:p>
          <a:p>
            <a:r>
              <a:rPr lang="en-GB" smtClean="0"/>
              <a:t>*</a:t>
            </a:r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800</TotalTime>
  <Words>235</Words>
  <Application>Microsoft Office PowerPoint</Application>
  <PresentationFormat>On-screen Show (16:9)</PresentationFormat>
  <Paragraphs>30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Free from the Law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220</cp:revision>
  <dcterms:created xsi:type="dcterms:W3CDTF">2015-12-30T21:15:25Z</dcterms:created>
  <dcterms:modified xsi:type="dcterms:W3CDTF">2016-01-08T15:30:46Z</dcterms:modified>
</cp:coreProperties>
</file>