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68" r:id="rId6"/>
    <p:sldId id="267" r:id="rId7"/>
    <p:sldId id="269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From Every Stormy Wind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Author: Hugh </a:t>
            </a:r>
            <a:r>
              <a:rPr lang="en-GB" sz="2400" dirty="0" err="1" smtClean="0"/>
              <a:t>Stowell</a:t>
            </a:r>
            <a:r>
              <a:rPr lang="en-GB" sz="2400" dirty="0" smtClean="0"/>
              <a:t>, </a:t>
            </a:r>
            <a:r>
              <a:rPr lang="en-GB" sz="2400" dirty="0" err="1" smtClean="0"/>
              <a:t>Copyright:Public</a:t>
            </a:r>
            <a:r>
              <a:rPr lang="en-GB" sz="2400" dirty="0" smtClean="0"/>
              <a:t> </a:t>
            </a:r>
            <a:r>
              <a:rPr lang="en-GB" sz="2400" dirty="0" smtClean="0"/>
              <a:t>Domain</a:t>
            </a:r>
          </a:p>
          <a:p>
            <a:r>
              <a:rPr lang="en-GB" sz="2400" dirty="0" smtClean="0"/>
              <a:t>CCLI Song </a:t>
            </a:r>
            <a:r>
              <a:rPr lang="en-GB" sz="2400" dirty="0" err="1" smtClean="0"/>
              <a:t>No.:</a:t>
            </a:r>
            <a:r>
              <a:rPr lang="en-GB" sz="2400" dirty="0" err="1" smtClean="0"/>
              <a:t>Unknown</a:t>
            </a:r>
            <a:r>
              <a:rPr lang="en-GB" sz="2400" dirty="0" smtClean="0"/>
              <a:t>, </a:t>
            </a:r>
            <a:r>
              <a:rPr lang="en-GB" sz="2400" dirty="0" err="1" smtClean="0"/>
              <a:t>Topic:Means</a:t>
            </a:r>
            <a:r>
              <a:rPr lang="en-GB" sz="2400" dirty="0" smtClean="0"/>
              <a:t> </a:t>
            </a:r>
            <a:r>
              <a:rPr lang="en-GB" sz="2400" dirty="0" smtClean="0"/>
              <a:t>Of Grace: Prayer</a:t>
            </a:r>
          </a:p>
          <a:p>
            <a:r>
              <a:rPr lang="en-GB" sz="2400" dirty="0" err="1" smtClean="0"/>
              <a:t>Tunes:Retreat</a:t>
            </a:r>
            <a:r>
              <a:rPr lang="en-GB" sz="2400" dirty="0" smtClean="0"/>
              <a:t>, </a:t>
            </a:r>
            <a:r>
              <a:rPr lang="en-GB" sz="2400" dirty="0" err="1" smtClean="0"/>
              <a:t>Hursley</a:t>
            </a:r>
            <a:r>
              <a:rPr lang="en-GB" sz="2400" dirty="0" smtClean="0"/>
              <a:t>, </a:t>
            </a:r>
            <a:r>
              <a:rPr lang="en-GB" sz="2400" dirty="0" err="1" smtClean="0"/>
              <a:t>Meter:Long</a:t>
            </a:r>
            <a:r>
              <a:rPr lang="en-GB" sz="2400" dirty="0" smtClean="0"/>
              <a:t> </a:t>
            </a:r>
            <a:r>
              <a:rPr lang="en-GB" sz="2400" dirty="0" smtClean="0"/>
              <a:t>Measure (L.M.)</a:t>
            </a:r>
            <a:endParaRPr lang="en-GB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Verse 1</a:t>
            </a:r>
          </a:p>
          <a:p>
            <a:pPr marL="742950" indent="-742950"/>
            <a:r>
              <a:rPr lang="en-GB" dirty="0" smtClean="0"/>
              <a:t>From every stormy wind that blows</a:t>
            </a:r>
          </a:p>
          <a:p>
            <a:pPr marL="742950" indent="-742950"/>
            <a:r>
              <a:rPr lang="en-GB" dirty="0" smtClean="0"/>
              <a:t>From every swelling tide of woes,</a:t>
            </a:r>
          </a:p>
          <a:p>
            <a:pPr marL="742950" indent="-742950"/>
            <a:r>
              <a:rPr lang="en-GB" dirty="0" smtClean="0"/>
              <a:t>There is a calm, a sure retreat;</a:t>
            </a:r>
          </a:p>
          <a:p>
            <a:pPr marL="742950" indent="-742950"/>
            <a:r>
              <a:rPr lang="en-GB" dirty="0" err="1" smtClean="0"/>
              <a:t>'Tis</a:t>
            </a:r>
            <a:r>
              <a:rPr lang="en-GB" dirty="0" smtClean="0"/>
              <a:t> found beneath the mercy seat.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2</a:t>
            </a:r>
          </a:p>
          <a:p>
            <a:r>
              <a:rPr lang="en-GB" dirty="0" smtClean="0"/>
              <a:t>There is a place where Jesus sheds</a:t>
            </a:r>
          </a:p>
          <a:p>
            <a:r>
              <a:rPr lang="en-GB" dirty="0" smtClean="0"/>
              <a:t>The oil of gladness on our heads,</a:t>
            </a:r>
          </a:p>
          <a:p>
            <a:r>
              <a:rPr lang="en-GB" dirty="0" smtClean="0"/>
              <a:t>A place than all besides more sweet;</a:t>
            </a:r>
          </a:p>
          <a:p>
            <a:r>
              <a:rPr lang="en-GB" dirty="0" smtClean="0"/>
              <a:t>It is the blood-stained mercy seat.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Verse 3</a:t>
            </a:r>
          </a:p>
          <a:p>
            <a:pPr marL="742950" indent="-742950"/>
            <a:r>
              <a:rPr lang="en-GB" dirty="0" smtClean="0"/>
              <a:t>There is a scene where spirits blend,</a:t>
            </a:r>
          </a:p>
          <a:p>
            <a:pPr marL="742950" indent="-742950"/>
            <a:r>
              <a:rPr lang="en-GB" dirty="0" smtClean="0"/>
              <a:t>And friend holds fellowship with friend;</a:t>
            </a:r>
          </a:p>
          <a:p>
            <a:pPr marL="742950" indent="-742950"/>
            <a:r>
              <a:rPr lang="en-GB" dirty="0" smtClean="0"/>
              <a:t>Though sundered far, by faith they meet</a:t>
            </a:r>
          </a:p>
          <a:p>
            <a:pPr marL="742950" indent="-742950"/>
            <a:r>
              <a:rPr lang="en-GB" dirty="0" smtClean="0"/>
              <a:t>Around one common mercy seat.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4</a:t>
            </a:r>
          </a:p>
          <a:p>
            <a:r>
              <a:rPr lang="en-GB" dirty="0" smtClean="0"/>
              <a:t>There, there on eagle wings we soar,</a:t>
            </a:r>
          </a:p>
          <a:p>
            <a:r>
              <a:rPr lang="en-GB" dirty="0" smtClean="0"/>
              <a:t>And time and sense seem all no more;</a:t>
            </a:r>
          </a:p>
          <a:p>
            <a:r>
              <a:rPr lang="en-GB" dirty="0" smtClean="0"/>
              <a:t>And Heaven comes down our souls to greet,</a:t>
            </a:r>
          </a:p>
          <a:p>
            <a:r>
              <a:rPr lang="en-GB" dirty="0" smtClean="0"/>
              <a:t>And glory crowns the mercy seat.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Verse 5</a:t>
            </a:r>
          </a:p>
          <a:p>
            <a:r>
              <a:rPr lang="en-GB" dirty="0" smtClean="0"/>
              <a:t>O let my hand forget her skill,</a:t>
            </a:r>
          </a:p>
          <a:p>
            <a:r>
              <a:rPr lang="en-GB" dirty="0" smtClean="0"/>
              <a:t>My tongue be silent, cold and still</a:t>
            </a:r>
          </a:p>
          <a:p>
            <a:r>
              <a:rPr lang="en-GB" dirty="0" smtClean="0"/>
              <a:t>This throbbing heart forget to beat</a:t>
            </a:r>
          </a:p>
          <a:p>
            <a:r>
              <a:rPr lang="en-GB" dirty="0" smtClean="0"/>
              <a:t>If I forget the mercy seat</a:t>
            </a:r>
            <a:r>
              <a:rPr lang="en-GB" dirty="0" smtClean="0"/>
              <a:t>!</a:t>
            </a:r>
          </a:p>
          <a:p>
            <a:r>
              <a:rPr lang="en-GB" smtClean="0"/>
              <a:t>*</a:t>
            </a:r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  <a:endParaRPr lang="en-GB" dirty="0" smtClean="0"/>
          </a:p>
          <a:p>
            <a:r>
              <a:rPr lang="en-GB" dirty="0" smtClean="0"/>
              <a:t>Once for all, O sinner, receive it,</a:t>
            </a:r>
          </a:p>
          <a:p>
            <a:r>
              <a:rPr lang="en-GB" dirty="0" smtClean="0"/>
              <a:t>Once for all, O brother, believe it;</a:t>
            </a:r>
          </a:p>
          <a:p>
            <a:r>
              <a:rPr lang="en-GB" dirty="0" smtClean="0"/>
              <a:t>Cling to the cross, the burden will fall,</a:t>
            </a:r>
          </a:p>
          <a:p>
            <a:r>
              <a:rPr lang="en-GB" dirty="0" smtClean="0"/>
              <a:t>Christ hath redeemed us once for all</a:t>
            </a:r>
            <a:r>
              <a:rPr lang="en-GB" dirty="0" smtClean="0"/>
              <a:t>.</a:t>
            </a:r>
          </a:p>
          <a:p>
            <a:r>
              <a:rPr lang="en-GB" dirty="0" smtClean="0"/>
              <a:t>*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233</Words>
  <Application>Microsoft Office PowerPoint</Application>
  <PresentationFormat>On-screen Show (16:9)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From Every Stormy Wind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222</cp:revision>
  <dcterms:created xsi:type="dcterms:W3CDTF">2015-12-30T21:15:25Z</dcterms:created>
  <dcterms:modified xsi:type="dcterms:W3CDTF">2016-01-08T15:32:43Z</dcterms:modified>
</cp:coreProperties>
</file>