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8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Gather Us In, Thou Love That </a:t>
            </a:r>
            <a:r>
              <a:rPr lang="en-GB" dirty="0" err="1" smtClean="0"/>
              <a:t>Fillest</a:t>
            </a:r>
            <a:r>
              <a:rPr lang="en-GB" dirty="0" smtClean="0"/>
              <a:t> All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George Matheson, 1890. </a:t>
            </a:r>
          </a:p>
          <a:p>
            <a:r>
              <a:rPr lang="en-GB" sz="2400" dirty="0" smtClean="0"/>
              <a:t>Music: Edward </a:t>
            </a:r>
            <a:r>
              <a:rPr lang="en-GB" sz="2400" dirty="0" err="1" smtClean="0"/>
              <a:t>Dearle</a:t>
            </a:r>
            <a:r>
              <a:rPr lang="en-GB" sz="2400" dirty="0" smtClean="0"/>
              <a:t>, 1874.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Gather us in, Thou Love that </a:t>
            </a:r>
            <a:r>
              <a:rPr lang="en-GB" dirty="0" err="1" smtClean="0"/>
              <a:t>fillest</a:t>
            </a:r>
            <a:r>
              <a:rPr lang="en-GB" dirty="0" smtClean="0"/>
              <a:t> all;</a:t>
            </a:r>
          </a:p>
          <a:p>
            <a:pPr marL="742950" indent="-742950"/>
            <a:r>
              <a:rPr lang="en-GB" dirty="0" smtClean="0"/>
              <a:t>Gather our rival faiths within Thy fold;</a:t>
            </a:r>
          </a:p>
          <a:p>
            <a:pPr marL="742950" indent="-742950"/>
            <a:r>
              <a:rPr lang="en-GB" dirty="0" smtClean="0"/>
              <a:t>Rend each man's temple veil, and bid it fall,</a:t>
            </a:r>
          </a:p>
          <a:p>
            <a:pPr marL="742950" indent="-742950"/>
            <a:r>
              <a:rPr lang="en-GB" dirty="0" smtClean="0"/>
              <a:t>That we may know that Thou hast been of old.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Gather us in-we worship only Thee;</a:t>
            </a:r>
          </a:p>
          <a:p>
            <a:r>
              <a:rPr lang="en-GB" dirty="0" smtClean="0"/>
              <a:t>In varied names we stretch a common hand;</a:t>
            </a:r>
          </a:p>
          <a:p>
            <a:r>
              <a:rPr lang="en-GB" dirty="0" smtClean="0"/>
              <a:t>In diverse forms a common soul we see;</a:t>
            </a:r>
          </a:p>
          <a:p>
            <a:r>
              <a:rPr lang="en-GB" dirty="0" smtClean="0"/>
              <a:t>In many ships we seek one spirit land.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is the mystic life great India craves;</a:t>
            </a:r>
          </a:p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is the Parsee's sin-destroying beam;</a:t>
            </a:r>
          </a:p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is the Buddhist's rest from tossing waves;</a:t>
            </a:r>
          </a:p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is the empire of vast China's dream.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Thine</a:t>
            </a:r>
            <a:r>
              <a:rPr lang="en-GB" dirty="0" smtClean="0"/>
              <a:t> is the Roman's strength without his pride;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is the Greek's glad world without its graves;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is Judea's law with love beside,</a:t>
            </a:r>
          </a:p>
          <a:p>
            <a:r>
              <a:rPr lang="en-GB" dirty="0" smtClean="0"/>
              <a:t>The truth that censures and the grace that saves.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seek a Father in the </a:t>
            </a:r>
            <a:r>
              <a:rPr lang="en-GB" dirty="0" err="1" smtClean="0"/>
              <a:t>heav'ns</a:t>
            </a:r>
            <a:r>
              <a:rPr lang="en-GB" dirty="0" smtClean="0"/>
              <a:t> above;</a:t>
            </a:r>
          </a:p>
          <a:p>
            <a:r>
              <a:rPr lang="en-GB" dirty="0" smtClean="0"/>
              <a:t>Some ask a human image to adore;</a:t>
            </a:r>
          </a:p>
          <a:p>
            <a:r>
              <a:rPr lang="en-GB" dirty="0" smtClean="0"/>
              <a:t>Some crave a spirit vast as life and love;</a:t>
            </a:r>
          </a:p>
          <a:p>
            <a:r>
              <a:rPr lang="en-GB" smtClean="0"/>
              <a:t>Within Thy mansions we have all and more.</a:t>
            </a:r>
            <a:endParaRPr lang="en-GB" dirty="0" smtClean="0"/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Once for all, O sinner, receive it,</a:t>
            </a:r>
          </a:p>
          <a:p>
            <a:r>
              <a:rPr lang="en-GB" dirty="0" smtClean="0"/>
              <a:t>Once for all, O brother, believe it;</a:t>
            </a:r>
          </a:p>
          <a:p>
            <a:r>
              <a:rPr lang="en-GB" dirty="0" smtClean="0"/>
              <a:t>Cling to the cross, the burden will fall,</a:t>
            </a:r>
          </a:p>
          <a:p>
            <a:r>
              <a:rPr lang="en-GB" dirty="0" smtClean="0"/>
              <a:t>Christ hath redeemed us once for 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245</Words>
  <Application>Microsoft Office PowerPoint</Application>
  <PresentationFormat>On-screen Show (16:9)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Gather Us In, Thou Love That Fillest All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226</cp:revision>
  <dcterms:created xsi:type="dcterms:W3CDTF">2015-12-30T21:15:25Z</dcterms:created>
  <dcterms:modified xsi:type="dcterms:W3CDTF">2016-01-08T15:38:07Z</dcterms:modified>
</cp:coreProperties>
</file>