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3" r:id="rId6"/>
    <p:sldId id="262" r:id="rId7"/>
    <p:sldId id="264" r:id="rId8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35" d="100"/>
          <a:sy n="135" d="100"/>
        </p:scale>
        <p:origin x="-408" y="-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with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</a:t>
            </a:r>
            <a:r>
              <a:rPr lang="en-GB" sz="2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PowerPoints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2843808" y="4443958"/>
            <a:ext cx="3456384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GB" sz="20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Short Intro Before First Verse</a:t>
            </a:r>
            <a:endParaRPr lang="en-GB" sz="20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08/01/2016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08/01/2016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08/01/2016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NO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 no Intro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</a:t>
            </a:r>
            <a:r>
              <a:rPr lang="en-GB" sz="2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PowerPoints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ymn Lyrics Pag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0"/>
            <a:ext cx="9144000" cy="5143500"/>
          </a:xfrm>
        </p:spPr>
        <p:txBody>
          <a:bodyPr lIns="72000" tIns="72000" rIns="72000" bIns="36000" anchor="ctr" anchorCtr="1">
            <a:normAutofit/>
          </a:bodyPr>
          <a:lstStyle>
            <a:lvl1pPr algn="ctr">
              <a:buNone/>
              <a:defRPr sz="3600">
                <a:solidFill>
                  <a:srgbClr val="FFFF00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Hymn Lyrics Page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6660232" y="4896584"/>
            <a:ext cx="2483768" cy="246916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1">
            <a:normAutofit fontScale="85000" lnSpcReduction="2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www.traditionalmusic.co.uk</a:t>
            </a:r>
            <a:endParaRPr lang="en-GB" sz="1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08/01/2016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08/01/2016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08/01/2016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08/01/2016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08/01/2016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08/01/2016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68601-4549-41D1-8E44-02283F75690E}" type="datetimeFigureOut">
              <a:rPr lang="en-GB" smtClean="0"/>
              <a:pPr/>
              <a:t>08/01/2016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Give of Your Best to the Master</a:t>
            </a:r>
            <a:endParaRPr lang="en-GB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1419622"/>
            <a:ext cx="8568952" cy="1368152"/>
          </a:xfrm>
        </p:spPr>
        <p:txBody>
          <a:bodyPr>
            <a:normAutofit/>
          </a:bodyPr>
          <a:lstStyle/>
          <a:p>
            <a:r>
              <a:rPr lang="en-GB" sz="2400" dirty="0" smtClean="0"/>
              <a:t>Lyrics: Howard B. </a:t>
            </a:r>
            <a:r>
              <a:rPr lang="en-GB" sz="2400" dirty="0" err="1" smtClean="0"/>
              <a:t>Grose</a:t>
            </a:r>
            <a:endParaRPr lang="en-GB" sz="2400" dirty="0" smtClean="0"/>
          </a:p>
          <a:p>
            <a:r>
              <a:rPr lang="en-GB" sz="2400" dirty="0" err="1" smtClean="0"/>
              <a:t>Scripture:Proverbs</a:t>
            </a:r>
            <a:r>
              <a:rPr lang="en-GB" sz="2400" dirty="0" smtClean="0"/>
              <a:t> 3:9; Ecclesiastes 12:1</a:t>
            </a:r>
          </a:p>
          <a:p>
            <a:r>
              <a:rPr lang="en-GB" sz="2400" dirty="0" smtClean="0"/>
              <a:t>Meter: 8.7.8.7 D R PD</a:t>
            </a:r>
            <a:endParaRPr lang="en-GB" sz="28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742950" indent="-742950"/>
            <a:r>
              <a:rPr lang="en-GB" dirty="0" smtClean="0"/>
              <a:t>Give of your best to the Master;</a:t>
            </a:r>
          </a:p>
          <a:p>
            <a:pPr marL="742950" indent="-742950"/>
            <a:r>
              <a:rPr lang="en-GB" dirty="0" smtClean="0"/>
              <a:t>Give of the strength of your youth;</a:t>
            </a:r>
          </a:p>
          <a:p>
            <a:pPr marL="742950" indent="-742950"/>
            <a:r>
              <a:rPr lang="en-GB" dirty="0" smtClean="0"/>
              <a:t>Throw your soul's fresh, glowing </a:t>
            </a:r>
            <a:r>
              <a:rPr lang="en-GB" dirty="0" err="1" smtClean="0"/>
              <a:t>ardor</a:t>
            </a:r>
            <a:endParaRPr lang="en-GB" dirty="0" smtClean="0"/>
          </a:p>
          <a:p>
            <a:pPr marL="742950" indent="-742950"/>
            <a:r>
              <a:rPr lang="en-GB" dirty="0" smtClean="0"/>
              <a:t>Into the battle for truth.</a:t>
            </a:r>
          </a:p>
          <a:p>
            <a:pPr marL="742950" indent="-742950"/>
            <a:r>
              <a:rPr lang="en-GB" dirty="0" smtClean="0"/>
              <a:t>Jesus has set the example,</a:t>
            </a:r>
          </a:p>
          <a:p>
            <a:pPr marL="742950" indent="-742950"/>
            <a:r>
              <a:rPr lang="en-GB" dirty="0" smtClean="0"/>
              <a:t>Dauntless was He, young and brave;</a:t>
            </a:r>
          </a:p>
          <a:p>
            <a:pPr marL="742950" indent="-742950"/>
            <a:r>
              <a:rPr lang="en-GB" dirty="0" smtClean="0"/>
              <a:t>Give Him your loyal devotion;</a:t>
            </a:r>
          </a:p>
          <a:p>
            <a:pPr marL="742950" indent="-742950"/>
            <a:r>
              <a:rPr lang="en-GB" dirty="0" smtClean="0"/>
              <a:t>Give Him the best that you have.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Refrain:</a:t>
            </a:r>
          </a:p>
          <a:p>
            <a:r>
              <a:rPr lang="en-GB" dirty="0" smtClean="0"/>
              <a:t>Give of your best to the Master;</a:t>
            </a:r>
          </a:p>
          <a:p>
            <a:r>
              <a:rPr lang="en-GB" dirty="0" smtClean="0"/>
              <a:t>Give of the strength of your youth;</a:t>
            </a:r>
          </a:p>
          <a:p>
            <a:r>
              <a:rPr lang="en-GB" dirty="0" smtClean="0"/>
              <a:t>Clad in salvation's full </a:t>
            </a:r>
            <a:r>
              <a:rPr lang="en-GB" dirty="0" err="1" smtClean="0"/>
              <a:t>armor</a:t>
            </a:r>
            <a:r>
              <a:rPr lang="en-GB" dirty="0" smtClean="0"/>
              <a:t>,</a:t>
            </a:r>
          </a:p>
          <a:p>
            <a:r>
              <a:rPr lang="en-GB" dirty="0" smtClean="0"/>
              <a:t>Join in the battle for truth.</a:t>
            </a: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Give of your best to the Master;</a:t>
            </a:r>
          </a:p>
          <a:p>
            <a:r>
              <a:rPr lang="en-GB" dirty="0" smtClean="0"/>
              <a:t>Give Him first place in your heart;</a:t>
            </a:r>
          </a:p>
          <a:p>
            <a:r>
              <a:rPr lang="en-GB" dirty="0" smtClean="0"/>
              <a:t>Give Him first place in your service;</a:t>
            </a:r>
          </a:p>
          <a:p>
            <a:r>
              <a:rPr lang="en-GB" dirty="0" smtClean="0"/>
              <a:t>Consecrate every part.</a:t>
            </a:r>
          </a:p>
          <a:p>
            <a:r>
              <a:rPr lang="en-GB" dirty="0" smtClean="0"/>
              <a:t>Give, and to you will be given;</a:t>
            </a:r>
          </a:p>
          <a:p>
            <a:r>
              <a:rPr lang="en-GB" dirty="0" smtClean="0"/>
              <a:t>God His beloved Son gave;</a:t>
            </a:r>
          </a:p>
          <a:p>
            <a:r>
              <a:rPr lang="en-GB" dirty="0" smtClean="0"/>
              <a:t>Gratefully seeking to serve Him,</a:t>
            </a:r>
          </a:p>
          <a:p>
            <a:r>
              <a:rPr lang="en-GB" dirty="0" smtClean="0"/>
              <a:t>Give Him the best that you have</a:t>
            </a:r>
            <a:r>
              <a:rPr lang="en-GB" dirty="0" smtClean="0"/>
              <a:t>.</a:t>
            </a:r>
            <a:endParaRPr lang="en-GB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Refrain:</a:t>
            </a:r>
          </a:p>
          <a:p>
            <a:r>
              <a:rPr lang="en-GB" dirty="0" smtClean="0"/>
              <a:t>Give of your best to the Master;</a:t>
            </a:r>
          </a:p>
          <a:p>
            <a:r>
              <a:rPr lang="en-GB" dirty="0" smtClean="0"/>
              <a:t>Give of the strength of your youth;</a:t>
            </a:r>
          </a:p>
          <a:p>
            <a:r>
              <a:rPr lang="en-GB" dirty="0" smtClean="0"/>
              <a:t>Clad in salvation's full </a:t>
            </a:r>
            <a:r>
              <a:rPr lang="en-GB" dirty="0" err="1" smtClean="0"/>
              <a:t>armor</a:t>
            </a:r>
            <a:r>
              <a:rPr lang="en-GB" dirty="0" smtClean="0"/>
              <a:t>,</a:t>
            </a:r>
          </a:p>
          <a:p>
            <a:r>
              <a:rPr lang="en-GB" dirty="0" smtClean="0"/>
              <a:t>Join in the battle for truth.</a:t>
            </a:r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Give of your best to the Master;</a:t>
            </a:r>
          </a:p>
          <a:p>
            <a:r>
              <a:rPr lang="en-GB" dirty="0" smtClean="0"/>
              <a:t>Naught else is worthy His love;</a:t>
            </a:r>
          </a:p>
          <a:p>
            <a:r>
              <a:rPr lang="en-GB" dirty="0" smtClean="0"/>
              <a:t>He gave Himself for your ransom,</a:t>
            </a:r>
          </a:p>
          <a:p>
            <a:r>
              <a:rPr lang="en-GB" dirty="0" smtClean="0"/>
              <a:t>Gave up His glory above.</a:t>
            </a:r>
          </a:p>
          <a:p>
            <a:r>
              <a:rPr lang="en-GB" dirty="0" smtClean="0"/>
              <a:t>Laid down His life without murmur,</a:t>
            </a:r>
          </a:p>
          <a:p>
            <a:r>
              <a:rPr lang="en-GB" dirty="0" smtClean="0"/>
              <a:t>You from sin's ruin to save;</a:t>
            </a:r>
          </a:p>
          <a:p>
            <a:r>
              <a:rPr lang="en-GB" dirty="0" smtClean="0"/>
              <a:t>Give Him your heart's adoration;</a:t>
            </a:r>
          </a:p>
          <a:p>
            <a:r>
              <a:rPr lang="en-GB" dirty="0" smtClean="0"/>
              <a:t>Give Him the best that you have.</a:t>
            </a:r>
            <a:endParaRPr lang="en-GB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Refrain:</a:t>
            </a:r>
          </a:p>
          <a:p>
            <a:r>
              <a:rPr lang="en-GB" dirty="0" smtClean="0"/>
              <a:t>Give of your best to the Master;</a:t>
            </a:r>
          </a:p>
          <a:p>
            <a:r>
              <a:rPr lang="en-GB" dirty="0" smtClean="0"/>
              <a:t>Give of the strength of your youth;</a:t>
            </a:r>
          </a:p>
          <a:p>
            <a:r>
              <a:rPr lang="en-GB" dirty="0" smtClean="0"/>
              <a:t>Clad in salvation's full </a:t>
            </a:r>
            <a:r>
              <a:rPr lang="en-GB" dirty="0" err="1" smtClean="0"/>
              <a:t>armor</a:t>
            </a:r>
            <a:r>
              <a:rPr lang="en-GB" dirty="0" smtClean="0"/>
              <a:t>,</a:t>
            </a:r>
          </a:p>
          <a:p>
            <a:r>
              <a:rPr lang="en-GB" dirty="0" smtClean="0"/>
              <a:t>Join in the battle for truth.</a:t>
            </a:r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erial-narrow 1">
      <a:majorFont>
        <a:latin typeface="Arial Narrow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865</TotalTime>
  <Words>287</Words>
  <Application>Microsoft Office PowerPoint</Application>
  <PresentationFormat>On-screen Show (16:9)</PresentationFormat>
  <Paragraphs>43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Give of Your Best to the Master</vt:lpstr>
      <vt:lpstr>Slide 2</vt:lpstr>
      <vt:lpstr>Slide 3</vt:lpstr>
      <vt:lpstr>Slide 4</vt:lpstr>
      <vt:lpstr>Slide 5</vt:lpstr>
      <vt:lpstr>Slide 6</vt:lpstr>
      <vt:lpstr>Slide 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Rod Smith</dc:creator>
  <cp:lastModifiedBy>Rod Smith</cp:lastModifiedBy>
  <cp:revision>241</cp:revision>
  <dcterms:created xsi:type="dcterms:W3CDTF">2015-12-30T21:15:25Z</dcterms:created>
  <dcterms:modified xsi:type="dcterms:W3CDTF">2016-01-08T16:35:44Z</dcterms:modified>
</cp:coreProperties>
</file>