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Glorious Things Of Thee Are Spoken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John </a:t>
            </a:r>
            <a:r>
              <a:rPr lang="en-GB" sz="2400" dirty="0" smtClean="0"/>
              <a:t>Newton,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Domain, CCLI </a:t>
            </a:r>
            <a:r>
              <a:rPr lang="en-GB" sz="2400" dirty="0" smtClean="0"/>
              <a:t>Song No.:99371</a:t>
            </a:r>
          </a:p>
          <a:p>
            <a:r>
              <a:rPr lang="en-GB" sz="2400" dirty="0" err="1" smtClean="0"/>
              <a:t>Topic:Jesus:Kingdom</a:t>
            </a:r>
            <a:r>
              <a:rPr lang="en-GB" sz="2400" dirty="0" smtClean="0"/>
              <a:t>, </a:t>
            </a:r>
            <a:r>
              <a:rPr lang="en-GB" sz="2400" dirty="0" err="1" smtClean="0"/>
              <a:t>Tunes:Austria</a:t>
            </a:r>
            <a:r>
              <a:rPr lang="en-GB" sz="2400" dirty="0" smtClean="0"/>
              <a:t>, Beautiful Zion</a:t>
            </a:r>
          </a:p>
          <a:p>
            <a:r>
              <a:rPr lang="en-GB" sz="2400" dirty="0" smtClean="0"/>
              <a:t>Meter:8.7.8.7.D. Trochaic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Verse </a:t>
            </a:r>
            <a:r>
              <a:rPr lang="en-GB" dirty="0" smtClean="0"/>
              <a:t>1. Glorious </a:t>
            </a:r>
            <a:r>
              <a:rPr lang="en-GB" dirty="0" smtClean="0"/>
              <a:t>things of thee are spoken,</a:t>
            </a:r>
          </a:p>
          <a:p>
            <a:pPr marL="742950" indent="-742950"/>
            <a:r>
              <a:rPr lang="en-GB" dirty="0" smtClean="0"/>
              <a:t>Zion, city of our God;</a:t>
            </a:r>
          </a:p>
          <a:p>
            <a:pPr marL="742950" indent="-742950"/>
            <a:r>
              <a:rPr lang="en-GB" dirty="0" smtClean="0"/>
              <a:t>He whose word cannot be broken</a:t>
            </a:r>
          </a:p>
          <a:p>
            <a:pPr marL="742950" indent="-742950"/>
            <a:r>
              <a:rPr lang="en-GB" dirty="0" smtClean="0"/>
              <a:t>Formed thee for his own abode.</a:t>
            </a:r>
          </a:p>
          <a:p>
            <a:pPr marL="742950" indent="-742950"/>
            <a:r>
              <a:rPr lang="en-GB" dirty="0" smtClean="0"/>
              <a:t>On the rock of ages founded,</a:t>
            </a:r>
          </a:p>
          <a:p>
            <a:pPr marL="742950" indent="-742950"/>
            <a:r>
              <a:rPr lang="en-GB" dirty="0" smtClean="0"/>
              <a:t>What can shake thy sure repose?</a:t>
            </a:r>
          </a:p>
          <a:p>
            <a:pPr marL="742950" indent="-742950"/>
            <a:r>
              <a:rPr lang="en-GB" dirty="0" smtClean="0"/>
              <a:t>With salvation's walls surrounded,</a:t>
            </a:r>
          </a:p>
          <a:p>
            <a:pPr marL="742950" indent="-742950"/>
            <a:r>
              <a:rPr lang="en-GB" dirty="0" smtClean="0"/>
              <a:t>Thou </a:t>
            </a:r>
            <a:r>
              <a:rPr lang="en-GB" dirty="0" err="1" smtClean="0"/>
              <a:t>mayest</a:t>
            </a:r>
            <a:r>
              <a:rPr lang="en-GB" dirty="0" smtClean="0"/>
              <a:t> smile at all thy foes.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Verse </a:t>
            </a:r>
            <a:r>
              <a:rPr lang="en-GB" smtClean="0"/>
              <a:t>2. See</a:t>
            </a:r>
            <a:r>
              <a:rPr lang="en-GB" dirty="0" smtClean="0"/>
              <a:t>, the streams of living waters,</a:t>
            </a:r>
          </a:p>
          <a:p>
            <a:r>
              <a:rPr lang="en-GB" dirty="0" smtClean="0"/>
              <a:t>Springing from eternal love,</a:t>
            </a:r>
          </a:p>
          <a:p>
            <a:r>
              <a:rPr lang="en-GB" dirty="0" smtClean="0"/>
              <a:t>Well supply thy sons and daughters,</a:t>
            </a:r>
          </a:p>
          <a:p>
            <a:r>
              <a:rPr lang="en-GB" dirty="0" smtClean="0"/>
              <a:t>And all fear of want remove;</a:t>
            </a:r>
          </a:p>
          <a:p>
            <a:r>
              <a:rPr lang="en-GB" dirty="0" smtClean="0"/>
              <a:t>Who can faint while such a river</a:t>
            </a:r>
          </a:p>
          <a:p>
            <a:r>
              <a:rPr lang="en-GB" dirty="0" smtClean="0"/>
              <a:t>Ever flows their thirst to assuage;</a:t>
            </a:r>
          </a:p>
          <a:p>
            <a:r>
              <a:rPr lang="en-GB" dirty="0" smtClean="0"/>
              <a:t>Grace which, like the Lord, the giver,</a:t>
            </a:r>
          </a:p>
          <a:p>
            <a:r>
              <a:rPr lang="en-GB" dirty="0" smtClean="0"/>
              <a:t>Never fails from age to age?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Verse </a:t>
            </a:r>
            <a:r>
              <a:rPr lang="en-GB" dirty="0" smtClean="0"/>
              <a:t>3. Saviour</a:t>
            </a:r>
            <a:r>
              <a:rPr lang="en-GB" dirty="0" smtClean="0"/>
              <a:t>, if of Zion's city</a:t>
            </a:r>
          </a:p>
          <a:p>
            <a:pPr marL="742950" indent="-742950"/>
            <a:r>
              <a:rPr lang="en-GB" dirty="0" smtClean="0"/>
              <a:t>I through grace a member am,</a:t>
            </a:r>
          </a:p>
          <a:p>
            <a:pPr marL="742950" indent="-742950"/>
            <a:r>
              <a:rPr lang="en-GB" dirty="0" smtClean="0"/>
              <a:t>Let the world deride or pity,</a:t>
            </a:r>
          </a:p>
          <a:p>
            <a:pPr marL="742950" indent="-742950"/>
            <a:r>
              <a:rPr lang="en-GB" dirty="0" smtClean="0"/>
              <a:t>I will glory in thy name.</a:t>
            </a:r>
          </a:p>
          <a:p>
            <a:pPr marL="742950" indent="-742950"/>
            <a:r>
              <a:rPr lang="en-GB" dirty="0" smtClean="0"/>
              <a:t>Fading is the </a:t>
            </a:r>
            <a:r>
              <a:rPr lang="en-GB" dirty="0" err="1" smtClean="0"/>
              <a:t>worldling's</a:t>
            </a:r>
            <a:r>
              <a:rPr lang="en-GB" dirty="0" smtClean="0"/>
              <a:t> pleasure,</a:t>
            </a:r>
          </a:p>
          <a:p>
            <a:pPr marL="742950" indent="-742950"/>
            <a:r>
              <a:rPr lang="en-GB" dirty="0" smtClean="0"/>
              <a:t>All his boasted pomp and show;</a:t>
            </a:r>
          </a:p>
          <a:p>
            <a:pPr marL="742950" indent="-742950"/>
            <a:r>
              <a:rPr lang="en-GB" dirty="0" smtClean="0"/>
              <a:t>Solid joys and lasting treasure</a:t>
            </a:r>
          </a:p>
          <a:p>
            <a:pPr marL="742950" indent="-742950"/>
            <a:r>
              <a:rPr lang="en-GB" dirty="0" smtClean="0"/>
              <a:t>None but Zion's children know</a:t>
            </a:r>
            <a:r>
              <a:rPr lang="en-GB" dirty="0" smtClean="0"/>
              <a:t>. *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201</Words>
  <Application>Microsoft Office PowerPoint</Application>
  <PresentationFormat>On-screen Show (16:9)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Glorious Things Of Thee Are Spoken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232</cp:revision>
  <dcterms:created xsi:type="dcterms:W3CDTF">2015-12-30T21:15:25Z</dcterms:created>
  <dcterms:modified xsi:type="dcterms:W3CDTF">2016-01-08T16:08:57Z</dcterms:modified>
</cp:coreProperties>
</file>