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Glory To His Name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Elisha Albright </a:t>
            </a:r>
            <a:r>
              <a:rPr lang="en-GB" sz="2400" b="1" dirty="0" smtClean="0"/>
              <a:t>Hoffman,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</a:t>
            </a:r>
            <a:r>
              <a:rPr lang="en-GB" sz="2400" b="1" dirty="0" smtClean="0"/>
              <a:t>57667, </a:t>
            </a:r>
            <a:r>
              <a:rPr lang="en-GB" sz="2400" b="1" dirty="0" err="1" smtClean="0"/>
              <a:t>Topic:The</a:t>
            </a:r>
            <a:r>
              <a:rPr lang="en-GB" sz="2400" b="1" dirty="0" smtClean="0"/>
              <a:t> </a:t>
            </a:r>
            <a:r>
              <a:rPr lang="en-GB" sz="2400" b="1" dirty="0" smtClean="0"/>
              <a:t>Gospel: Witness</a:t>
            </a:r>
          </a:p>
          <a:p>
            <a:r>
              <a:rPr lang="en-GB" sz="2400" b="1" dirty="0" err="1" smtClean="0"/>
              <a:t>Tunes:Glory</a:t>
            </a:r>
            <a:r>
              <a:rPr lang="en-GB" sz="2400" b="1" dirty="0" smtClean="0"/>
              <a:t> To His Name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Down at the cross where my Saviour died,</a:t>
            </a:r>
          </a:p>
          <a:p>
            <a:pPr marL="742950" indent="-742950"/>
            <a:r>
              <a:rPr lang="en-GB" dirty="0" smtClean="0"/>
              <a:t>Down where for cleansing from sin I cried,</a:t>
            </a:r>
          </a:p>
          <a:p>
            <a:pPr marL="742950" indent="-742950"/>
            <a:r>
              <a:rPr lang="en-GB" dirty="0" smtClean="0"/>
              <a:t>There to my heart was the blood applied,</a:t>
            </a:r>
          </a:p>
          <a:p>
            <a:pPr marL="742950" indent="-742950"/>
            <a:r>
              <a:rPr lang="en-GB" dirty="0" smtClean="0"/>
              <a:t>Glory to his name!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Glory to his name, glory to his name!</a:t>
            </a:r>
          </a:p>
          <a:p>
            <a:r>
              <a:rPr lang="en-GB" dirty="0" smtClean="0"/>
              <a:t>Now to my heart is the blood applied,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I am so wondrously saved from sin,</a:t>
            </a:r>
          </a:p>
          <a:p>
            <a:r>
              <a:rPr lang="en-GB" dirty="0" smtClean="0"/>
              <a:t>Jesus, my Saviour, abides within;</a:t>
            </a:r>
          </a:p>
          <a:p>
            <a:r>
              <a:rPr lang="en-GB" dirty="0" smtClean="0"/>
              <a:t>And, by the cross, I a crown shall win,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Glory to his name, glory to his name!</a:t>
            </a:r>
          </a:p>
          <a:p>
            <a:r>
              <a:rPr lang="en-GB" dirty="0" smtClean="0"/>
              <a:t>Now to my heart is the blood applied,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 precious fountain that saves from sin,</a:t>
            </a:r>
          </a:p>
          <a:p>
            <a:r>
              <a:rPr lang="en-GB" dirty="0" smtClean="0"/>
              <a:t>I am so glad I have entered in!</a:t>
            </a:r>
          </a:p>
          <a:p>
            <a:r>
              <a:rPr lang="en-GB" dirty="0" smtClean="0"/>
              <a:t>There Jesus saves me and keeps me clean,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Glory to his name, glory to his name!</a:t>
            </a:r>
          </a:p>
          <a:p>
            <a:r>
              <a:rPr lang="en-GB" dirty="0" smtClean="0"/>
              <a:t>Now to my heart is the blood applied,</a:t>
            </a:r>
          </a:p>
          <a:p>
            <a:r>
              <a:rPr lang="en-GB" dirty="0" smtClean="0"/>
              <a:t>Glory to his name!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Come to this fountain, so rich and sweet,</a:t>
            </a:r>
          </a:p>
          <a:p>
            <a:r>
              <a:rPr lang="en-GB" dirty="0" smtClean="0"/>
              <a:t>Cast thy poor soul at the Saviour's feet.</a:t>
            </a:r>
          </a:p>
          <a:p>
            <a:r>
              <a:rPr lang="en-GB" dirty="0" smtClean="0"/>
              <a:t>Plunge in today and be made complete,</a:t>
            </a:r>
          </a:p>
          <a:p>
            <a:r>
              <a:rPr lang="en-GB" dirty="0" smtClean="0"/>
              <a:t>Glory to his name!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Glory to his name, glory to his name!</a:t>
            </a:r>
          </a:p>
          <a:p>
            <a:r>
              <a:rPr lang="en-GB" dirty="0" smtClean="0"/>
              <a:t>Now to my heart is the blood applied,</a:t>
            </a:r>
          </a:p>
          <a:p>
            <a:r>
              <a:rPr lang="en-GB" dirty="0" smtClean="0"/>
              <a:t>Glory to his name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263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Glory To His Name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124</cp:revision>
  <dcterms:created xsi:type="dcterms:W3CDTF">2015-12-30T21:15:25Z</dcterms:created>
  <dcterms:modified xsi:type="dcterms:W3CDTF">2016-01-18T19:09:06Z</dcterms:modified>
</cp:coreProperties>
</file>