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is Love, let heaven adore him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Timothy Rees (1922, alt.)</a:t>
            </a:r>
          </a:p>
          <a:p>
            <a:r>
              <a:rPr lang="en-GB" sz="2400" dirty="0" smtClean="0"/>
              <a:t>Tune: ABBOT'S </a:t>
            </a:r>
            <a:r>
              <a:rPr lang="en-GB" sz="2400" dirty="0" smtClean="0"/>
              <a:t>LEIGH,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 God is love, let heaven adore him;</a:t>
            </a:r>
          </a:p>
          <a:p>
            <a:pPr marL="742950" indent="-742950"/>
            <a:r>
              <a:rPr lang="en-GB" dirty="0" smtClean="0"/>
              <a:t>God is love, let earth rejoice;</a:t>
            </a:r>
          </a:p>
          <a:p>
            <a:pPr marL="742950" indent="-742950"/>
            <a:r>
              <a:rPr lang="en-GB" dirty="0" smtClean="0"/>
              <a:t>let creation sing before him</a:t>
            </a:r>
          </a:p>
          <a:p>
            <a:pPr marL="742950" indent="-742950"/>
            <a:r>
              <a:rPr lang="en-GB" dirty="0" smtClean="0"/>
              <a:t>and exalt him with one voice.</a:t>
            </a:r>
          </a:p>
          <a:p>
            <a:pPr marL="742950" indent="-742950"/>
            <a:r>
              <a:rPr lang="en-GB" dirty="0" smtClean="0"/>
              <a:t>God who laid the earth's foundation,</a:t>
            </a:r>
          </a:p>
          <a:p>
            <a:pPr marL="742950" indent="-742950"/>
            <a:r>
              <a:rPr lang="en-GB" dirty="0" smtClean="0"/>
              <a:t>God who spread the </a:t>
            </a:r>
            <a:r>
              <a:rPr lang="en-GB" dirty="0" err="1" smtClean="0"/>
              <a:t>heav'ns</a:t>
            </a:r>
            <a:r>
              <a:rPr lang="en-GB" dirty="0" smtClean="0"/>
              <a:t> above,</a:t>
            </a:r>
          </a:p>
          <a:p>
            <a:pPr marL="742950" indent="-742950"/>
            <a:r>
              <a:rPr lang="en-GB" dirty="0" smtClean="0"/>
              <a:t>God who breathes through all creation:</a:t>
            </a:r>
          </a:p>
          <a:p>
            <a:pPr marL="742950" indent="-742950"/>
            <a:r>
              <a:rPr lang="en-GB" dirty="0" smtClean="0"/>
              <a:t>God is love, eternal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God is love; and love enfolds us,</a:t>
            </a:r>
          </a:p>
          <a:p>
            <a:r>
              <a:rPr lang="en-GB" dirty="0" smtClean="0"/>
              <a:t>all the world in one embrace;</a:t>
            </a:r>
          </a:p>
          <a:p>
            <a:r>
              <a:rPr lang="en-GB" dirty="0" smtClean="0"/>
              <a:t>with unfailing grasp God holds us,</a:t>
            </a:r>
          </a:p>
          <a:p>
            <a:r>
              <a:rPr lang="en-GB" dirty="0" err="1" smtClean="0"/>
              <a:t>ev'ry</a:t>
            </a:r>
            <a:r>
              <a:rPr lang="en-GB" dirty="0" smtClean="0"/>
              <a:t> child of </a:t>
            </a:r>
            <a:r>
              <a:rPr lang="en-GB" dirty="0" err="1" smtClean="0"/>
              <a:t>ev'ry</a:t>
            </a:r>
            <a:r>
              <a:rPr lang="en-GB" dirty="0" smtClean="0"/>
              <a:t> race.</a:t>
            </a:r>
          </a:p>
          <a:p>
            <a:r>
              <a:rPr lang="en-GB" dirty="0" smtClean="0"/>
              <a:t>And when human hearts are breaking</a:t>
            </a:r>
          </a:p>
          <a:p>
            <a:r>
              <a:rPr lang="en-GB" dirty="0" smtClean="0"/>
              <a:t>under sorrow's iron rod,</a:t>
            </a:r>
          </a:p>
          <a:p>
            <a:r>
              <a:rPr lang="en-GB" dirty="0" smtClean="0"/>
              <a:t>then we find that selfsame aching</a:t>
            </a:r>
          </a:p>
          <a:p>
            <a:r>
              <a:rPr lang="en-GB" dirty="0" smtClean="0"/>
              <a:t>deep within the heart of God.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 God is love; and though with blindness</a:t>
            </a:r>
          </a:p>
          <a:p>
            <a:r>
              <a:rPr lang="en-GB" dirty="0" smtClean="0"/>
              <a:t>sin afflicts all human life,</a:t>
            </a:r>
          </a:p>
          <a:p>
            <a:r>
              <a:rPr lang="en-GB" dirty="0" smtClean="0"/>
              <a:t>God's eternal loving-kindness</a:t>
            </a:r>
          </a:p>
          <a:p>
            <a:r>
              <a:rPr lang="en-GB" dirty="0" smtClean="0"/>
              <a:t>guides us through our earthly strife.</a:t>
            </a:r>
          </a:p>
          <a:p>
            <a:r>
              <a:rPr lang="en-GB" dirty="0" smtClean="0"/>
              <a:t>Sin and death and hell shall never</a:t>
            </a:r>
          </a:p>
          <a:p>
            <a:r>
              <a:rPr lang="en-GB" dirty="0" smtClean="0"/>
              <a:t>o'er us final triumph gain:</a:t>
            </a:r>
          </a:p>
          <a:p>
            <a:r>
              <a:rPr lang="en-GB" dirty="0" smtClean="0"/>
              <a:t>God is love, so love forever</a:t>
            </a:r>
          </a:p>
          <a:p>
            <a:r>
              <a:rPr lang="en-GB" dirty="0" smtClean="0"/>
              <a:t>o'er the universe must reign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187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 is Love, let heaven adore him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243</cp:revision>
  <dcterms:created xsi:type="dcterms:W3CDTF">2015-12-30T21:15:25Z</dcterms:created>
  <dcterms:modified xsi:type="dcterms:W3CDTF">2016-01-08T16:37:45Z</dcterms:modified>
</cp:coreProperties>
</file>