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Leads Us Along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George A. Young</a:t>
            </a:r>
          </a:p>
          <a:p>
            <a:r>
              <a:rPr lang="en-GB" sz="2400" dirty="0" err="1" smtClean="0"/>
              <a:t>Scripture:John</a:t>
            </a:r>
            <a:r>
              <a:rPr lang="en-GB" sz="2400" dirty="0" smtClean="0"/>
              <a:t> 10:3; Psalm 23:3</a:t>
            </a:r>
          </a:p>
          <a:p>
            <a:r>
              <a:rPr lang="en-GB" sz="2400" dirty="0" smtClean="0"/>
              <a:t>Meter: 11.8.11.8 R,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In shady, green pastures, so rich and so sweet,</a:t>
            </a:r>
          </a:p>
          <a:p>
            <a:pPr marL="742950" indent="-742950"/>
            <a:r>
              <a:rPr lang="en-GB" dirty="0" smtClean="0"/>
              <a:t>God leads His dear children along;</a:t>
            </a:r>
          </a:p>
          <a:p>
            <a:pPr marL="742950" indent="-742950"/>
            <a:r>
              <a:rPr lang="en-GB" dirty="0" smtClean="0"/>
              <a:t>Where the water's cool flow bathes the weary one's feet,</a:t>
            </a:r>
          </a:p>
          <a:p>
            <a:pPr marL="742950" indent="-742950"/>
            <a:r>
              <a:rPr lang="en-GB" dirty="0" smtClean="0"/>
              <a:t>God leads His dear children along.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Some through the waters, some through the flood,</a:t>
            </a:r>
          </a:p>
          <a:p>
            <a:r>
              <a:rPr lang="en-GB" dirty="0" smtClean="0"/>
              <a:t>Some through the fire, but all through the blood;</a:t>
            </a:r>
          </a:p>
          <a:p>
            <a:r>
              <a:rPr lang="en-GB" dirty="0" smtClean="0"/>
              <a:t>Some through great sorrow, but God gives a song,</a:t>
            </a:r>
          </a:p>
          <a:p>
            <a:r>
              <a:rPr lang="en-GB" dirty="0" smtClean="0"/>
              <a:t>In the night season and all the day long.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Sometimes on the mount where the sun shines so bright,</a:t>
            </a:r>
          </a:p>
          <a:p>
            <a:r>
              <a:rPr lang="en-GB" dirty="0" smtClean="0"/>
              <a:t>God leads His dear children along;</a:t>
            </a:r>
          </a:p>
          <a:p>
            <a:r>
              <a:rPr lang="en-GB" dirty="0" smtClean="0"/>
              <a:t>Sometimes in the valley, in darkest of night,</a:t>
            </a:r>
          </a:p>
          <a:p>
            <a:r>
              <a:rPr lang="en-GB" dirty="0" smtClean="0"/>
              <a:t>God leads His dear children along.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Some through the waters, some through the flood,</a:t>
            </a:r>
          </a:p>
          <a:p>
            <a:r>
              <a:rPr lang="en-GB" dirty="0" smtClean="0"/>
              <a:t>Some through the fire, but all through the blood;</a:t>
            </a:r>
          </a:p>
          <a:p>
            <a:r>
              <a:rPr lang="en-GB" dirty="0" smtClean="0"/>
              <a:t>Some through great sorrow, but God gives a song,</a:t>
            </a:r>
          </a:p>
          <a:p>
            <a:r>
              <a:rPr lang="en-GB" dirty="0" smtClean="0"/>
              <a:t>In the night season and all the day long.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Though sorrows befall us and evils oppose,</a:t>
            </a:r>
          </a:p>
          <a:p>
            <a:r>
              <a:rPr lang="en-GB" dirty="0" smtClean="0"/>
              <a:t>God leads His dear children along;</a:t>
            </a:r>
          </a:p>
          <a:p>
            <a:r>
              <a:rPr lang="en-GB" dirty="0" smtClean="0"/>
              <a:t>Through grace we can conquer, defeat all our foes,</a:t>
            </a:r>
          </a:p>
          <a:p>
            <a:r>
              <a:rPr lang="en-GB" dirty="0" smtClean="0"/>
              <a:t>God leads His dear children along.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Some through the waters, some through the flood,</a:t>
            </a:r>
          </a:p>
          <a:p>
            <a:r>
              <a:rPr lang="en-GB" dirty="0" smtClean="0"/>
              <a:t>Some through the fire, but all through the blood;</a:t>
            </a:r>
          </a:p>
          <a:p>
            <a:r>
              <a:rPr lang="en-GB" dirty="0" smtClean="0"/>
              <a:t>Some through great sorrow, but God gives a song,</a:t>
            </a:r>
          </a:p>
          <a:p>
            <a:r>
              <a:rPr lang="en-GB" dirty="0" smtClean="0"/>
              <a:t>In the night season and all the day long.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Away from the mire, and away from the clay,</a:t>
            </a:r>
          </a:p>
          <a:p>
            <a:r>
              <a:rPr lang="en-GB" dirty="0" smtClean="0"/>
              <a:t>God leads His dear children along;</a:t>
            </a:r>
          </a:p>
          <a:p>
            <a:r>
              <a:rPr lang="en-GB" dirty="0" smtClean="0"/>
              <a:t>Away up in glory, eternity's day,</a:t>
            </a:r>
          </a:p>
          <a:p>
            <a:r>
              <a:rPr lang="en-GB" dirty="0" smtClean="0"/>
              <a:t>God leads His dear children along.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Some through the waters, some through the flood,</a:t>
            </a:r>
          </a:p>
          <a:p>
            <a:r>
              <a:rPr lang="en-GB" dirty="0" smtClean="0"/>
              <a:t>Some through the fire, but all through the blood;</a:t>
            </a:r>
          </a:p>
          <a:p>
            <a:r>
              <a:rPr lang="en-GB" dirty="0" smtClean="0"/>
              <a:t>Some through great sorrow, but God gives a song,</a:t>
            </a:r>
          </a:p>
          <a:p>
            <a:r>
              <a:rPr lang="en-GB" dirty="0" smtClean="0"/>
              <a:t>In the night season and all the day long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336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God Leads Us Along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246</cp:revision>
  <dcterms:created xsi:type="dcterms:W3CDTF">2015-12-30T21:15:25Z</dcterms:created>
  <dcterms:modified xsi:type="dcterms:W3CDTF">2016-01-08T16:44:14Z</dcterms:modified>
</cp:coreProperties>
</file>