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Moves In A Mysterious Way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William </a:t>
            </a:r>
            <a:r>
              <a:rPr lang="en-GB" sz="2400" dirty="0" smtClean="0"/>
              <a:t>Cowper,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No.:2660725</a:t>
            </a:r>
          </a:p>
          <a:p>
            <a:r>
              <a:rPr lang="en-GB" sz="2400" dirty="0" err="1" smtClean="0"/>
              <a:t>Topic:God</a:t>
            </a:r>
            <a:r>
              <a:rPr lang="en-GB" sz="2400" dirty="0" smtClean="0"/>
              <a:t> The Father: </a:t>
            </a:r>
            <a:r>
              <a:rPr lang="en-GB" sz="2400" dirty="0" smtClean="0"/>
              <a:t>Works, </a:t>
            </a:r>
            <a:r>
              <a:rPr lang="en-GB" sz="2400" dirty="0" err="1" smtClean="0"/>
              <a:t>Tunes:Belmont</a:t>
            </a:r>
            <a:r>
              <a:rPr lang="en-GB" sz="2400" dirty="0" smtClean="0"/>
              <a:t>, French</a:t>
            </a:r>
          </a:p>
          <a:p>
            <a:r>
              <a:rPr lang="en-GB" sz="2400" dirty="0" err="1" smtClean="0"/>
              <a:t>Meter:Common</a:t>
            </a:r>
            <a:r>
              <a:rPr lang="en-GB" sz="2400" dirty="0" smtClean="0"/>
              <a:t> Measure (C.M.)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God moves in a mysterious way</a:t>
            </a:r>
          </a:p>
          <a:p>
            <a:pPr marL="742950" indent="-742950"/>
            <a:r>
              <a:rPr lang="en-GB" dirty="0" smtClean="0"/>
              <a:t>His wonders to perform;</a:t>
            </a:r>
          </a:p>
          <a:p>
            <a:pPr marL="742950" indent="-742950"/>
            <a:r>
              <a:rPr lang="en-GB" dirty="0" smtClean="0"/>
              <a:t>He plants his footsteps in the sea</a:t>
            </a:r>
          </a:p>
          <a:p>
            <a:pPr marL="742950" indent="-742950"/>
            <a:r>
              <a:rPr lang="en-GB" dirty="0" smtClean="0"/>
              <a:t>And rides upon the storm.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Deep in unfathomable mines of never-failing skill,</a:t>
            </a:r>
          </a:p>
          <a:p>
            <a:r>
              <a:rPr lang="en-GB" dirty="0" smtClean="0"/>
              <a:t>He treasures up his bright designs,</a:t>
            </a:r>
          </a:p>
          <a:p>
            <a:r>
              <a:rPr lang="en-GB" dirty="0" smtClean="0"/>
              <a:t>And works his sovereign will.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Ye fearful saints, fresh courage take:</a:t>
            </a:r>
          </a:p>
          <a:p>
            <a:r>
              <a:rPr lang="en-GB" dirty="0" smtClean="0"/>
              <a:t>The clouds ye so much dread</a:t>
            </a:r>
          </a:p>
          <a:p>
            <a:r>
              <a:rPr lang="en-GB" dirty="0" smtClean="0"/>
              <a:t>Are big with mercy, and shall break</a:t>
            </a:r>
          </a:p>
          <a:p>
            <a:r>
              <a:rPr lang="en-GB" dirty="0" smtClean="0"/>
              <a:t>In blessings on your head.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Judge not the Lord by feeble sense,</a:t>
            </a:r>
          </a:p>
          <a:p>
            <a:r>
              <a:rPr lang="en-GB" dirty="0" smtClean="0"/>
              <a:t>But trust him for his grace;</a:t>
            </a:r>
          </a:p>
          <a:p>
            <a:r>
              <a:rPr lang="en-GB" dirty="0" smtClean="0"/>
              <a:t>Behind a frowning providence</a:t>
            </a:r>
          </a:p>
          <a:p>
            <a:r>
              <a:rPr lang="en-GB" dirty="0" smtClean="0"/>
              <a:t>He hides a smiling face.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His purposes will ripen fast,</a:t>
            </a:r>
          </a:p>
          <a:p>
            <a:r>
              <a:rPr lang="en-GB" dirty="0" smtClean="0"/>
              <a:t>Unfolding every hour;</a:t>
            </a:r>
          </a:p>
          <a:p>
            <a:r>
              <a:rPr lang="en-GB" dirty="0" smtClean="0"/>
              <a:t>The bud may have a bitter taste,</a:t>
            </a:r>
          </a:p>
          <a:p>
            <a:r>
              <a:rPr lang="en-GB" dirty="0" smtClean="0"/>
              <a:t>But sweet will be the flower.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6</a:t>
            </a:r>
          </a:p>
          <a:p>
            <a:r>
              <a:rPr lang="en-GB" dirty="0" smtClean="0"/>
              <a:t>Blind unbelief is sure to err</a:t>
            </a:r>
          </a:p>
          <a:p>
            <a:r>
              <a:rPr lang="en-GB" dirty="0" smtClean="0"/>
              <a:t>And scan his work in vain;</a:t>
            </a:r>
          </a:p>
          <a:p>
            <a:r>
              <a:rPr lang="en-GB" dirty="0" smtClean="0"/>
              <a:t>God is his own interpreter,</a:t>
            </a:r>
          </a:p>
          <a:p>
            <a:r>
              <a:rPr lang="en-GB" dirty="0" smtClean="0"/>
              <a:t>And he will make it plain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195</Words>
  <Application>Microsoft Office PowerPoint</Application>
  <PresentationFormat>On-screen Show (16:9)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God Moves In A Mysterious Way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249</cp:revision>
  <dcterms:created xsi:type="dcterms:W3CDTF">2015-12-30T21:15:25Z</dcterms:created>
  <dcterms:modified xsi:type="dcterms:W3CDTF">2016-01-08T16:46:35Z</dcterms:modified>
</cp:coreProperties>
</file>