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God, My Hope on You Is Founded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Translator: Robert Seymour Bridges;</a:t>
            </a:r>
          </a:p>
          <a:p>
            <a:r>
              <a:rPr lang="en-GB" sz="2400" dirty="0" smtClean="0"/>
              <a:t>Author (German): Joachim </a:t>
            </a:r>
            <a:r>
              <a:rPr lang="en-GB" sz="2400" dirty="0" err="1" smtClean="0"/>
              <a:t>Neander</a:t>
            </a:r>
            <a:endParaRPr lang="en-GB" sz="2400" dirty="0" smtClean="0"/>
          </a:p>
          <a:p>
            <a:r>
              <a:rPr lang="en-GB" sz="2400" dirty="0" smtClean="0"/>
              <a:t>Tune: MICHAEL </a:t>
            </a:r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All my hope on God is founded</a:t>
            </a:r>
          </a:p>
          <a:p>
            <a:pPr marL="742950" indent="-742950"/>
            <a:r>
              <a:rPr lang="en-GB" dirty="0" smtClean="0"/>
              <a:t>who will all my trust renew,</a:t>
            </a:r>
          </a:p>
          <a:p>
            <a:pPr marL="742950" indent="-742950"/>
            <a:r>
              <a:rPr lang="en-GB" dirty="0" smtClean="0"/>
              <a:t>who through change and chance will guide me,</a:t>
            </a:r>
          </a:p>
          <a:p>
            <a:pPr marL="742950" indent="-742950"/>
            <a:r>
              <a:rPr lang="en-GB" dirty="0" smtClean="0"/>
              <a:t>only good and only true.</a:t>
            </a:r>
          </a:p>
          <a:p>
            <a:pPr marL="742950" indent="-742950"/>
            <a:r>
              <a:rPr lang="en-GB" dirty="0" smtClean="0"/>
              <a:t>God unknown,</a:t>
            </a:r>
          </a:p>
          <a:p>
            <a:pPr marL="742950" indent="-742950"/>
            <a:r>
              <a:rPr lang="en-GB" dirty="0" smtClean="0"/>
              <a:t>God alone,</a:t>
            </a:r>
          </a:p>
          <a:p>
            <a:pPr marL="742950" indent="-742950"/>
            <a:r>
              <a:rPr lang="en-GB" dirty="0" smtClean="0"/>
              <a:t>call my heart to be </a:t>
            </a:r>
            <a:r>
              <a:rPr lang="en-GB" dirty="0" err="1" smtClean="0"/>
              <a:t>thine</a:t>
            </a:r>
            <a:r>
              <a:rPr lang="en-GB" dirty="0" smtClean="0"/>
              <a:t> 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Mortal pride and earthly glory,</a:t>
            </a:r>
          </a:p>
          <a:p>
            <a:r>
              <a:rPr lang="en-GB" dirty="0" smtClean="0"/>
              <a:t>sword and crown betray our trust;</a:t>
            </a:r>
          </a:p>
          <a:p>
            <a:r>
              <a:rPr lang="en-GB" dirty="0" smtClean="0"/>
              <a:t>what with care and toil we fashion,</a:t>
            </a:r>
          </a:p>
          <a:p>
            <a:r>
              <a:rPr lang="en-GB" dirty="0" err="1" smtClean="0"/>
              <a:t>tow'r</a:t>
            </a:r>
            <a:r>
              <a:rPr lang="en-GB" dirty="0" smtClean="0"/>
              <a:t> and temple, fall to dust.</a:t>
            </a:r>
          </a:p>
          <a:p>
            <a:r>
              <a:rPr lang="en-GB" dirty="0" smtClean="0"/>
              <a:t>But thy </a:t>
            </a:r>
            <a:r>
              <a:rPr lang="en-GB" dirty="0" err="1" smtClean="0"/>
              <a:t>pow'r</a:t>
            </a:r>
            <a:r>
              <a:rPr lang="en-GB" dirty="0" smtClean="0"/>
              <a:t>,</a:t>
            </a:r>
          </a:p>
          <a:p>
            <a:r>
              <a:rPr lang="en-GB" dirty="0" smtClean="0"/>
              <a:t>hour by hour,</a:t>
            </a:r>
          </a:p>
          <a:p>
            <a:r>
              <a:rPr lang="en-GB" dirty="0" smtClean="0"/>
              <a:t>is my temple and my </a:t>
            </a:r>
            <a:r>
              <a:rPr lang="en-GB" dirty="0" err="1" smtClean="0"/>
              <a:t>tow'r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Great thy goodness, </a:t>
            </a:r>
            <a:r>
              <a:rPr lang="en-GB" dirty="0" err="1" smtClean="0"/>
              <a:t>e'er</a:t>
            </a:r>
            <a:r>
              <a:rPr lang="en-GB" dirty="0" smtClean="0"/>
              <a:t> enduring;</a:t>
            </a:r>
          </a:p>
          <a:p>
            <a:r>
              <a:rPr lang="en-GB" dirty="0" smtClean="0"/>
              <a:t>deep thy wisdom, passing thought;</a:t>
            </a:r>
          </a:p>
          <a:p>
            <a:r>
              <a:rPr lang="en-GB" dirty="0" err="1" smtClean="0"/>
              <a:t>splendor</a:t>
            </a:r>
            <a:r>
              <a:rPr lang="en-GB" dirty="0" smtClean="0"/>
              <a:t>, light, and life attend thee,</a:t>
            </a:r>
          </a:p>
          <a:p>
            <a:r>
              <a:rPr lang="en-GB" dirty="0" smtClean="0"/>
              <a:t>beauty springing out of naught.</a:t>
            </a:r>
          </a:p>
          <a:p>
            <a:r>
              <a:rPr lang="en-GB" dirty="0" smtClean="0"/>
              <a:t>Evermore</a:t>
            </a:r>
          </a:p>
          <a:p>
            <a:r>
              <a:rPr lang="en-GB" dirty="0" smtClean="0"/>
              <a:t>from thy store</a:t>
            </a:r>
          </a:p>
          <a:p>
            <a:r>
              <a:rPr lang="en-GB" dirty="0" smtClean="0"/>
              <a:t>new-born worlds rise and adore.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Still from earth to God eternal</a:t>
            </a:r>
          </a:p>
          <a:p>
            <a:r>
              <a:rPr lang="en-GB" dirty="0" smtClean="0"/>
              <a:t>sacrifice of praise be done,</a:t>
            </a:r>
          </a:p>
          <a:p>
            <a:r>
              <a:rPr lang="en-GB" dirty="0" smtClean="0"/>
              <a:t>high above all praises praising</a:t>
            </a:r>
          </a:p>
          <a:p>
            <a:r>
              <a:rPr lang="en-GB" dirty="0" smtClean="0"/>
              <a:t>for the gift of God's own Son.</a:t>
            </a:r>
          </a:p>
          <a:p>
            <a:r>
              <a:rPr lang="en-GB" dirty="0" smtClean="0"/>
              <a:t>Christ doth call</a:t>
            </a:r>
          </a:p>
          <a:p>
            <a:r>
              <a:rPr lang="en-GB" dirty="0" smtClean="0"/>
              <a:t>one and all:</a:t>
            </a:r>
          </a:p>
          <a:p>
            <a:r>
              <a:rPr lang="en-GB" dirty="0" smtClean="0"/>
              <a:t>ye who follow shall not fall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194</Words>
  <Application>Microsoft Office PowerPoint</Application>
  <PresentationFormat>On-screen Show (16:9)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God, My Hope on You Is Founded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263</cp:revision>
  <dcterms:created xsi:type="dcterms:W3CDTF">2015-12-30T21:15:25Z</dcterms:created>
  <dcterms:modified xsi:type="dcterms:W3CDTF">2016-01-08T17:04:34Z</dcterms:modified>
</cp:coreProperties>
</file>