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of Our Fathers, Known of Old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Rudyard Kipling, 1897. </a:t>
            </a:r>
          </a:p>
          <a:p>
            <a:r>
              <a:rPr lang="en-GB" sz="2400" dirty="0" smtClean="0"/>
              <a:t>Music: Tate and Brady, 1708</a:t>
            </a:r>
            <a:r>
              <a:rPr lang="en-GB" sz="2400" dirty="0" smtClean="0"/>
              <a:t>. 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God of our fathers, known of old,</a:t>
            </a:r>
          </a:p>
          <a:p>
            <a:pPr marL="742950" indent="-742950"/>
            <a:r>
              <a:rPr lang="en-GB" dirty="0" smtClean="0"/>
              <a:t>Lord of our far flung battle line,</a:t>
            </a:r>
          </a:p>
          <a:p>
            <a:pPr marL="742950" indent="-742950"/>
            <a:r>
              <a:rPr lang="en-GB" dirty="0" smtClean="0"/>
              <a:t>Beneath whose awful hand we hold</a:t>
            </a:r>
          </a:p>
          <a:p>
            <a:pPr marL="742950" indent="-742950"/>
            <a:r>
              <a:rPr lang="en-GB" dirty="0" smtClean="0"/>
              <a:t>Dominion over palm and pine-</a:t>
            </a:r>
          </a:p>
          <a:p>
            <a:pPr marL="742950" indent="-742950"/>
            <a:r>
              <a:rPr lang="en-GB" dirty="0" smtClean="0"/>
              <a:t>Lord God of Hosts, be with us yet,</a:t>
            </a:r>
          </a:p>
          <a:p>
            <a:pPr marL="742950" indent="-742950"/>
            <a:r>
              <a:rPr lang="en-GB" dirty="0" smtClean="0"/>
              <a:t>Lest we forget-lest we forget!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tumult and the shouting dies;</a:t>
            </a:r>
          </a:p>
          <a:p>
            <a:r>
              <a:rPr lang="en-GB" dirty="0" smtClean="0"/>
              <a:t>The captains and the kings depart:</a:t>
            </a:r>
          </a:p>
          <a:p>
            <a:r>
              <a:rPr lang="en-GB" dirty="0" smtClean="0"/>
              <a:t>Still stands </a:t>
            </a:r>
            <a:r>
              <a:rPr lang="en-GB" dirty="0" err="1" smtClean="0"/>
              <a:t>Thine</a:t>
            </a:r>
            <a:r>
              <a:rPr lang="en-GB" dirty="0" smtClean="0"/>
              <a:t> ancient sacrifice,</a:t>
            </a:r>
          </a:p>
          <a:p>
            <a:r>
              <a:rPr lang="en-GB" dirty="0" smtClean="0"/>
              <a:t>An humble and a contrite heart.</a:t>
            </a:r>
          </a:p>
          <a:p>
            <a:r>
              <a:rPr lang="en-GB" dirty="0" smtClean="0"/>
              <a:t>Lord God of Hosts, be with us yet,</a:t>
            </a:r>
          </a:p>
          <a:p>
            <a:r>
              <a:rPr lang="en-GB" dirty="0" smtClean="0"/>
              <a:t>Lest we forget-lest we forget!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Far called, our navies melt away;</a:t>
            </a:r>
          </a:p>
          <a:p>
            <a:r>
              <a:rPr lang="en-GB" dirty="0" smtClean="0"/>
              <a:t>On dune and headland sinks the fire:</a:t>
            </a:r>
          </a:p>
          <a:p>
            <a:r>
              <a:rPr lang="en-GB" dirty="0" smtClean="0"/>
              <a:t>Lo, all our pomp of yesterday</a:t>
            </a:r>
          </a:p>
          <a:p>
            <a:r>
              <a:rPr lang="en-GB" dirty="0" smtClean="0"/>
              <a:t>Is one with Nineveh and Tyre!</a:t>
            </a:r>
          </a:p>
          <a:p>
            <a:r>
              <a:rPr lang="en-GB" dirty="0" smtClean="0"/>
              <a:t>Judge of the Nations, spare us yet,</a:t>
            </a:r>
          </a:p>
          <a:p>
            <a:r>
              <a:rPr lang="en-GB" dirty="0" smtClean="0"/>
              <a:t>Lest we forget-lest we forget!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If, drunk with sight of power, we loose</a:t>
            </a:r>
          </a:p>
          <a:p>
            <a:r>
              <a:rPr lang="en-GB" dirty="0" smtClean="0"/>
              <a:t>Wild tongues that have not Thee in awe,</a:t>
            </a:r>
          </a:p>
          <a:p>
            <a:r>
              <a:rPr lang="en-GB" dirty="0" smtClean="0"/>
              <a:t>Such boastings as the Gentiles use,</a:t>
            </a:r>
          </a:p>
          <a:p>
            <a:r>
              <a:rPr lang="en-GB" dirty="0" smtClean="0"/>
              <a:t>Or lesser breeds without the Law-</a:t>
            </a:r>
          </a:p>
          <a:p>
            <a:r>
              <a:rPr lang="en-GB" dirty="0" smtClean="0"/>
              <a:t>Lord God of Hosts, be with us yet,</a:t>
            </a:r>
          </a:p>
          <a:p>
            <a:r>
              <a:rPr lang="en-GB" dirty="0" smtClean="0"/>
              <a:t>Lest we forget-lest we forget!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heathen heart that puts her trust</a:t>
            </a:r>
          </a:p>
          <a:p>
            <a:r>
              <a:rPr lang="en-GB" dirty="0" smtClean="0"/>
              <a:t>In reeking tube and iron shard,</a:t>
            </a:r>
          </a:p>
          <a:p>
            <a:r>
              <a:rPr lang="en-GB" dirty="0" smtClean="0"/>
              <a:t>All valiant dust that builds on dust,</a:t>
            </a:r>
          </a:p>
          <a:p>
            <a:r>
              <a:rPr lang="en-GB" dirty="0" smtClean="0"/>
              <a:t>And guarding, calls not Thee to guard,</a:t>
            </a:r>
          </a:p>
          <a:p>
            <a:r>
              <a:rPr lang="en-GB" dirty="0" smtClean="0"/>
              <a:t>For frantic boast and foolish word-</a:t>
            </a:r>
          </a:p>
          <a:p>
            <a:r>
              <a:rPr lang="en-GB" dirty="0" smtClean="0"/>
              <a:t>Thy mercy on Thy people, Lord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250</Words>
  <Application>Microsoft Office PowerPoint</Application>
  <PresentationFormat>On-screen Show (16:9)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God of Our Fathers, Known of Old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253</cp:revision>
  <dcterms:created xsi:type="dcterms:W3CDTF">2015-12-30T21:15:25Z</dcterms:created>
  <dcterms:modified xsi:type="dcterms:W3CDTF">2016-01-08T16:50:48Z</dcterms:modified>
</cp:coreProperties>
</file>