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God of Our Fathers, the Strength of Our People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Words: Winfred Garrison (1874-1969). </a:t>
            </a:r>
          </a:p>
          <a:p>
            <a:r>
              <a:rPr lang="de-DE" sz="2400" dirty="0" smtClean="0"/>
              <a:t>Music: Erneuerten Gesangbuch, 1665.</a:t>
            </a:r>
            <a:r>
              <a:rPr lang="en-GB" sz="2400" dirty="0" smtClean="0"/>
              <a:t> 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God of our fathers, the strength of our people and nation,</a:t>
            </a:r>
          </a:p>
          <a:p>
            <a:pPr marL="742950" indent="-742950"/>
            <a:r>
              <a:rPr lang="en-GB" dirty="0" smtClean="0"/>
              <a:t>Gladly we come to Thy presence with true adoration,</a:t>
            </a:r>
          </a:p>
          <a:p>
            <a:pPr marL="742950" indent="-742950"/>
            <a:r>
              <a:rPr lang="en-GB" dirty="0" smtClean="0"/>
              <a:t>Seeking Thy face, trusting Thy love and Thy grace,</a:t>
            </a:r>
          </a:p>
          <a:p>
            <a:pPr marL="742950" indent="-742950"/>
            <a:r>
              <a:rPr lang="en-GB" dirty="0" smtClean="0"/>
              <a:t>Thou art our health and salvation.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 of all mercy, for pardon and peace we implore Thee,</a:t>
            </a:r>
          </a:p>
          <a:p>
            <a:r>
              <a:rPr lang="en-GB" dirty="0" smtClean="0"/>
              <a:t>Humbly confessing our faults and our failures before Thee.</a:t>
            </a:r>
          </a:p>
          <a:p>
            <a:r>
              <a:rPr lang="en-GB" dirty="0" smtClean="0"/>
              <a:t>Children of men, falling and rising again,</a:t>
            </a:r>
          </a:p>
          <a:p>
            <a:r>
              <a:rPr lang="en-GB" dirty="0" smtClean="0"/>
              <a:t>Still give us grace to adore Thee.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 of the poor and the weak, to our prayer now attending,</a:t>
            </a:r>
          </a:p>
          <a:p>
            <a:r>
              <a:rPr lang="en-GB" dirty="0" smtClean="0"/>
              <a:t>Teach us to follow the Master of all men in blending</a:t>
            </a:r>
          </a:p>
          <a:p>
            <a:r>
              <a:rPr lang="en-GB" dirty="0" smtClean="0"/>
              <a:t>Worship with deed, praises with service to need,</a:t>
            </a:r>
          </a:p>
          <a:p>
            <a:r>
              <a:rPr lang="en-GB" dirty="0" smtClean="0"/>
              <a:t>All men in His Name befriending.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 of all peoples, let justice and peace like a river</a:t>
            </a:r>
          </a:p>
          <a:p>
            <a:r>
              <a:rPr lang="en-GB" dirty="0" smtClean="0"/>
              <a:t>Flow through the world until all, in one common </a:t>
            </a:r>
            <a:r>
              <a:rPr lang="en-GB" dirty="0" err="1" smtClean="0"/>
              <a:t>endeavor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Build among men brotherhood's kingdom, and then</a:t>
            </a:r>
          </a:p>
          <a:p>
            <a:r>
              <a:rPr lang="en-GB" dirty="0" err="1" smtClean="0"/>
              <a:t>Thine</a:t>
            </a:r>
            <a:r>
              <a:rPr lang="en-GB" dirty="0" smtClean="0"/>
              <a:t> be the glory forever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187</Words>
  <Application>Microsoft Office PowerPoint</Application>
  <PresentationFormat>On-screen Show (16:9)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God of Our Fathers, the Strength of Our People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254</cp:revision>
  <dcterms:created xsi:type="dcterms:W3CDTF">2015-12-30T21:15:25Z</dcterms:created>
  <dcterms:modified xsi:type="dcterms:W3CDTF">2016-01-08T16:53:27Z</dcterms:modified>
</cp:coreProperties>
</file>