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8" r:id="rId8"/>
    <p:sldId id="266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Will Take Care </a:t>
            </a:r>
            <a:r>
              <a:rPr lang="en-GB" smtClean="0"/>
              <a:t>of </a:t>
            </a:r>
            <a:r>
              <a:rPr lang="en-GB" smtClean="0"/>
              <a:t>You(Martin</a:t>
            </a:r>
            <a:r>
              <a:rPr lang="en-GB" dirty="0" smtClean="0"/>
              <a:t>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</a:t>
            </a:r>
            <a:r>
              <a:rPr lang="en-GB" sz="2400" dirty="0" err="1" smtClean="0"/>
              <a:t>Civilla</a:t>
            </a:r>
            <a:r>
              <a:rPr lang="en-GB" sz="2400" dirty="0" smtClean="0"/>
              <a:t> Martin, 1904. </a:t>
            </a:r>
          </a:p>
          <a:p>
            <a:r>
              <a:rPr lang="en-GB" sz="2400" dirty="0" smtClean="0"/>
              <a:t>Music: Walter Martin.</a:t>
            </a:r>
          </a:p>
          <a:p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Be not dismayed </a:t>
            </a:r>
            <a:r>
              <a:rPr lang="en-GB" dirty="0" err="1" smtClean="0"/>
              <a:t>whate'er</a:t>
            </a:r>
            <a:r>
              <a:rPr lang="en-GB" dirty="0" smtClean="0"/>
              <a:t> betide,</a:t>
            </a:r>
          </a:p>
          <a:p>
            <a:pPr marL="742950" indent="-742950"/>
            <a:r>
              <a:rPr lang="en-GB" dirty="0" smtClean="0"/>
              <a:t>God will take care of you;</a:t>
            </a:r>
          </a:p>
          <a:p>
            <a:pPr marL="742950" indent="-742950"/>
            <a:r>
              <a:rPr lang="en-GB" dirty="0" smtClean="0"/>
              <a:t>Beneath His wings of love abide,</a:t>
            </a:r>
          </a:p>
          <a:p>
            <a:pPr marL="742950" indent="-742950"/>
            <a:r>
              <a:rPr lang="en-GB" dirty="0" smtClean="0"/>
              <a:t>God will take care of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God will take care of you,</a:t>
            </a:r>
          </a:p>
          <a:p>
            <a:r>
              <a:rPr lang="en-GB" dirty="0" smtClean="0"/>
              <a:t>Through every day, over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Through days of toil when heart doth fail,</a:t>
            </a:r>
          </a:p>
          <a:p>
            <a:r>
              <a:rPr lang="en-GB" dirty="0" smtClean="0"/>
              <a:t>God will take care of you;</a:t>
            </a:r>
          </a:p>
          <a:p>
            <a:r>
              <a:rPr lang="en-GB" dirty="0" smtClean="0"/>
              <a:t>When dangers fierce your path assail,</a:t>
            </a:r>
          </a:p>
          <a:p>
            <a:r>
              <a:rPr lang="en-GB" dirty="0" smtClean="0"/>
              <a:t>God will take care of you.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God will take care of you,</a:t>
            </a:r>
          </a:p>
          <a:p>
            <a:r>
              <a:rPr lang="en-GB" dirty="0" smtClean="0"/>
              <a:t>Through every day, over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you may need He will provide,</a:t>
            </a:r>
          </a:p>
          <a:p>
            <a:r>
              <a:rPr lang="en-GB" dirty="0" smtClean="0"/>
              <a:t>God will take care of you;</a:t>
            </a:r>
          </a:p>
          <a:p>
            <a:r>
              <a:rPr lang="en-GB" dirty="0" smtClean="0"/>
              <a:t>Nothing you ask will be denied,</a:t>
            </a:r>
          </a:p>
          <a:p>
            <a:r>
              <a:rPr lang="en-GB" dirty="0" smtClean="0"/>
              <a:t>God will take care of you.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God will take care of you,</a:t>
            </a:r>
          </a:p>
          <a:p>
            <a:r>
              <a:rPr lang="en-GB" dirty="0" smtClean="0"/>
              <a:t>Through every day, over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matter what may be the test,</a:t>
            </a:r>
          </a:p>
          <a:p>
            <a:r>
              <a:rPr lang="en-GB" dirty="0" smtClean="0"/>
              <a:t>God will take care of you;</a:t>
            </a:r>
          </a:p>
          <a:p>
            <a:r>
              <a:rPr lang="en-GB" dirty="0" smtClean="0"/>
              <a:t>Lean, weary one, upon His breast,</a:t>
            </a:r>
          </a:p>
          <a:p>
            <a:r>
              <a:rPr lang="en-GB" dirty="0" smtClean="0"/>
              <a:t>God will take care of you.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God will take care of you,</a:t>
            </a:r>
          </a:p>
          <a:p>
            <a:r>
              <a:rPr lang="en-GB" dirty="0" smtClean="0"/>
              <a:t>Through every day, over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266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God Will Take Care of You(Martin)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262</cp:revision>
  <dcterms:created xsi:type="dcterms:W3CDTF">2015-12-30T21:15:25Z</dcterms:created>
  <dcterms:modified xsi:type="dcterms:W3CDTF">2016-01-08T17:05:08Z</dcterms:modified>
</cp:coreProperties>
</file>