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Guide Me O Thou Great Redeemer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William Williams, 1745</a:t>
            </a:r>
            <a:r>
              <a:rPr lang="en-GB" sz="2400" dirty="0" smtClean="0"/>
              <a:t>; trans</a:t>
            </a:r>
            <a:r>
              <a:rPr lang="en-GB" sz="2400" dirty="0" smtClean="0"/>
              <a:t>. Peter Williams, 1771, alt.</a:t>
            </a:r>
          </a:p>
          <a:p>
            <a:r>
              <a:rPr lang="en-GB" sz="2400" dirty="0" smtClean="0"/>
              <a:t>Music: Pilgrimage, </a:t>
            </a:r>
            <a:r>
              <a:rPr lang="en-GB" sz="2400" dirty="0" err="1" smtClean="0"/>
              <a:t>Cwm</a:t>
            </a:r>
            <a:r>
              <a:rPr lang="en-GB" sz="2400" dirty="0" smtClean="0"/>
              <a:t> Rhondda, </a:t>
            </a:r>
            <a:r>
              <a:rPr lang="en-GB" sz="2400" dirty="0" err="1" smtClean="0"/>
              <a:t>Caersalem</a:t>
            </a:r>
            <a:r>
              <a:rPr lang="en-GB" sz="2400" dirty="0" smtClean="0"/>
              <a:t>, Meter: 87 87 </a:t>
            </a:r>
            <a:r>
              <a:rPr lang="en-GB" sz="2400" dirty="0" smtClean="0"/>
              <a:t>87, </a:t>
            </a:r>
            <a:r>
              <a:rPr lang="en-GB" sz="2400" dirty="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Guide me, O thou great redeemer,</a:t>
            </a:r>
          </a:p>
          <a:p>
            <a:pPr marL="742950" indent="-742950"/>
            <a:r>
              <a:rPr lang="en-GB" dirty="0" smtClean="0"/>
              <a:t>Pilgrim through this barren land;</a:t>
            </a:r>
          </a:p>
          <a:p>
            <a:pPr marL="742950" indent="-742950"/>
            <a:r>
              <a:rPr lang="en-GB" dirty="0" smtClean="0"/>
              <a:t>I am weak, but thou art mighty,</a:t>
            </a:r>
          </a:p>
          <a:p>
            <a:pPr marL="742950" indent="-742950"/>
            <a:r>
              <a:rPr lang="en-GB" dirty="0" smtClean="0"/>
              <a:t>Hold me with thy powerful hand;</a:t>
            </a:r>
          </a:p>
          <a:p>
            <a:pPr marL="742950" indent="-742950"/>
            <a:r>
              <a:rPr lang="en-GB" dirty="0" smtClean="0"/>
              <a:t>Bread of heaven, bread of heaven</a:t>
            </a:r>
          </a:p>
          <a:p>
            <a:pPr marL="742950" indent="-742950"/>
            <a:r>
              <a:rPr lang="en-GB" dirty="0" smtClean="0"/>
              <a:t>Feed me till I want no more;</a:t>
            </a:r>
          </a:p>
          <a:p>
            <a:pPr marL="742950" indent="-742950"/>
            <a:r>
              <a:rPr lang="en-GB" dirty="0" smtClean="0"/>
              <a:t>Feed me till I want no more.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Open now the crystal fountain</a:t>
            </a:r>
          </a:p>
          <a:p>
            <a:r>
              <a:rPr lang="en-GB" dirty="0" smtClean="0"/>
              <a:t>Whence the healing stream doth flow;</a:t>
            </a:r>
          </a:p>
          <a:p>
            <a:r>
              <a:rPr lang="en-GB" dirty="0" smtClean="0"/>
              <a:t>Let the fire and cloudy pillar</a:t>
            </a:r>
          </a:p>
          <a:p>
            <a:r>
              <a:rPr lang="en-GB" dirty="0" smtClean="0"/>
              <a:t>Lead me all my journey through:</a:t>
            </a:r>
          </a:p>
          <a:p>
            <a:r>
              <a:rPr lang="en-GB" dirty="0" smtClean="0"/>
              <a:t>Strong deliverer, strong deliverer;</a:t>
            </a:r>
          </a:p>
          <a:p>
            <a:r>
              <a:rPr lang="en-GB" dirty="0" smtClean="0"/>
              <a:t>Be thou still my strength and shield;</a:t>
            </a:r>
          </a:p>
          <a:p>
            <a:r>
              <a:rPr lang="en-GB" dirty="0" smtClean="0"/>
              <a:t>Be thou still my strength and shield.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I tread the verge of Jordan,</a:t>
            </a:r>
          </a:p>
          <a:p>
            <a:r>
              <a:rPr lang="en-GB" dirty="0" smtClean="0"/>
              <a:t>Bid my anxious fears subside;</a:t>
            </a:r>
          </a:p>
          <a:p>
            <a:r>
              <a:rPr lang="en-GB" dirty="0" smtClean="0"/>
              <a:t>Death of death, and hell's destruction</a:t>
            </a:r>
          </a:p>
          <a:p>
            <a:r>
              <a:rPr lang="en-GB" dirty="0" smtClean="0"/>
              <a:t>Land me safe on Canaan's side:</a:t>
            </a:r>
          </a:p>
          <a:p>
            <a:r>
              <a:rPr lang="en-GB" dirty="0" smtClean="0"/>
              <a:t>Songs of praises, songs of praises,</a:t>
            </a:r>
          </a:p>
          <a:p>
            <a:r>
              <a:rPr lang="en-GB" dirty="0" smtClean="0"/>
              <a:t>I will ever give to thee;</a:t>
            </a:r>
          </a:p>
          <a:p>
            <a:r>
              <a:rPr lang="en-GB" dirty="0" smtClean="0"/>
              <a:t>I will ever give to thee</a:t>
            </a:r>
            <a:r>
              <a:rPr lang="en-GB" dirty="0" smtClean="0"/>
              <a:t>. 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189</Words>
  <Application>Microsoft Office PowerPoint</Application>
  <PresentationFormat>On-screen Show (16:9)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Guide Me O Thou Great Redeemer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271</cp:revision>
  <dcterms:created xsi:type="dcterms:W3CDTF">2015-12-30T21:15:25Z</dcterms:created>
  <dcterms:modified xsi:type="dcterms:W3CDTF">2016-01-08T19:49:43Z</dcterms:modified>
</cp:coreProperties>
</file>