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Hail the Day That Sees Him Rise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Charles Wesley, 1742. </a:t>
            </a:r>
          </a:p>
          <a:p>
            <a:r>
              <a:rPr lang="en-GB" sz="2400" dirty="0" smtClean="0"/>
              <a:t>Music: Robert Williams, 1817</a:t>
            </a:r>
            <a:r>
              <a:rPr lang="en-GB" sz="2400" dirty="0" smtClean="0"/>
              <a:t>. </a:t>
            </a:r>
            <a:r>
              <a:rPr lang="en-GB" sz="2400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Ever upward let us move, Alleluia!</a:t>
            </a:r>
          </a:p>
          <a:p>
            <a:r>
              <a:rPr lang="en-GB" dirty="0" smtClean="0"/>
              <a:t>Wafted on the wings of love, Alleluia!</a:t>
            </a:r>
          </a:p>
          <a:p>
            <a:r>
              <a:rPr lang="en-GB" dirty="0" smtClean="0"/>
              <a:t>Looking when our Lord shall come, Alleluia!</a:t>
            </a:r>
          </a:p>
          <a:p>
            <a:r>
              <a:rPr lang="en-GB" dirty="0" smtClean="0"/>
              <a:t>Longing, gasping after home, Alleluia!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we shall with Thee remain, Alleluia!</a:t>
            </a:r>
          </a:p>
          <a:p>
            <a:r>
              <a:rPr lang="en-GB" dirty="0" smtClean="0"/>
              <a:t>Partners of Thy endless reign, Alleluia!</a:t>
            </a:r>
          </a:p>
          <a:p>
            <a:r>
              <a:rPr lang="en-GB" dirty="0" smtClean="0"/>
              <a:t>There </a:t>
            </a:r>
            <a:r>
              <a:rPr lang="en-GB" dirty="0" err="1" smtClean="0"/>
              <a:t>Thy</a:t>
            </a:r>
            <a:r>
              <a:rPr lang="en-GB" dirty="0" smtClean="0"/>
              <a:t> face unclouded see, Alleluia!</a:t>
            </a:r>
          </a:p>
          <a:p>
            <a:r>
              <a:rPr lang="en-GB" dirty="0" smtClean="0"/>
              <a:t>Find our heaven of heavens in Thee, Alleluia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Hail the day that sees Him rise, Alleluia!</a:t>
            </a:r>
          </a:p>
          <a:p>
            <a:pPr marL="742950" indent="-742950"/>
            <a:r>
              <a:rPr lang="en-GB" dirty="0" smtClean="0"/>
              <a:t>To His throne above the skies, Alleluia!</a:t>
            </a:r>
          </a:p>
          <a:p>
            <a:pPr marL="742950" indent="-742950"/>
            <a:r>
              <a:rPr lang="en-GB" dirty="0" smtClean="0"/>
              <a:t>Christ, awhile to mortals given, Alleluia!</a:t>
            </a:r>
          </a:p>
          <a:p>
            <a:pPr marL="742950" indent="-742950"/>
            <a:r>
              <a:rPr lang="en-GB" dirty="0" err="1" smtClean="0"/>
              <a:t>Reascends</a:t>
            </a:r>
            <a:r>
              <a:rPr lang="en-GB" dirty="0" smtClean="0"/>
              <a:t> His native heaven, Alleluia!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There the glorious triumph waits, Alleluia!</a:t>
            </a:r>
          </a:p>
          <a:p>
            <a:r>
              <a:rPr lang="en-GB" dirty="0" smtClean="0"/>
              <a:t>Lift your heads, eternal gates, Alleluia!</a:t>
            </a:r>
          </a:p>
          <a:p>
            <a:r>
              <a:rPr lang="en-GB" dirty="0" smtClean="0"/>
              <a:t>Christ hath conquered death and sin, Alleluia!</a:t>
            </a:r>
          </a:p>
          <a:p>
            <a:r>
              <a:rPr lang="en-GB" dirty="0" smtClean="0"/>
              <a:t>Take the King of glory in, Alleluia!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Circled round with angel powers, Alleluia!</a:t>
            </a:r>
          </a:p>
          <a:p>
            <a:r>
              <a:rPr lang="en-GB" dirty="0" smtClean="0"/>
              <a:t>Their triumphant Lord, and ours, Alleluia!</a:t>
            </a:r>
          </a:p>
          <a:p>
            <a:r>
              <a:rPr lang="en-GB" dirty="0" smtClean="0"/>
              <a:t>Conqueror over death and sin, Alleluia!</a:t>
            </a:r>
          </a:p>
          <a:p>
            <a:r>
              <a:rPr lang="en-GB" dirty="0" smtClean="0"/>
              <a:t>"Take the King of glory in! Alleluia!"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Him though highest Heav'n receives, Alleluia!</a:t>
            </a:r>
          </a:p>
          <a:p>
            <a:r>
              <a:rPr lang="en-GB" dirty="0" smtClean="0"/>
              <a:t>Still He loves the earth He leaves, Alleluia!</a:t>
            </a:r>
          </a:p>
          <a:p>
            <a:r>
              <a:rPr lang="en-GB" dirty="0" smtClean="0"/>
              <a:t>Though returning to His throne, Alleluia!</a:t>
            </a:r>
          </a:p>
          <a:p>
            <a:r>
              <a:rPr lang="en-GB" dirty="0" smtClean="0"/>
              <a:t>Still He calls mankind His own, Alleluia!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See! He lifts His hands above, Alleluia!</a:t>
            </a:r>
          </a:p>
          <a:p>
            <a:r>
              <a:rPr lang="en-GB" dirty="0" smtClean="0"/>
              <a:t>See! He shows the prints of love, Alleluia!</a:t>
            </a:r>
          </a:p>
          <a:p>
            <a:r>
              <a:rPr lang="en-GB" dirty="0" smtClean="0"/>
              <a:t>Hark! His gracious lips bestow, Alleluia!</a:t>
            </a:r>
          </a:p>
          <a:p>
            <a:r>
              <a:rPr lang="en-GB" dirty="0" smtClean="0"/>
              <a:t>Blessings on His church below, Alleluia!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Still for us His death He pleads, Alleluia!</a:t>
            </a:r>
          </a:p>
          <a:p>
            <a:r>
              <a:rPr lang="en-GB" dirty="0" smtClean="0"/>
              <a:t>Prevalent He intercedes, Alleluia!</a:t>
            </a:r>
          </a:p>
          <a:p>
            <a:r>
              <a:rPr lang="en-GB" dirty="0" smtClean="0"/>
              <a:t>Near Himself prepares our place, Alleluia!</a:t>
            </a:r>
          </a:p>
          <a:p>
            <a:r>
              <a:rPr lang="en-GB" dirty="0" smtClean="0"/>
              <a:t>Harbinger of human race, Alleluia!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Master, (will we ever say), Alleluia!</a:t>
            </a:r>
          </a:p>
          <a:p>
            <a:r>
              <a:rPr lang="en-GB" dirty="0" smtClean="0"/>
              <a:t>Taken from our head to day, Alleluia!</a:t>
            </a:r>
          </a:p>
          <a:p>
            <a:r>
              <a:rPr lang="en-GB" dirty="0" smtClean="0"/>
              <a:t>See Thy faithful servants, see, Alleluia!</a:t>
            </a:r>
          </a:p>
          <a:p>
            <a:r>
              <a:rPr lang="en-GB" dirty="0" smtClean="0"/>
              <a:t>Ever gazing up to Thee, Alleluia!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Grant, though parted from our sight, Alleluia!</a:t>
            </a:r>
          </a:p>
          <a:p>
            <a:r>
              <a:rPr lang="en-GB" dirty="0" smtClean="0"/>
              <a:t>Far above yon azure height, Alleluia!</a:t>
            </a:r>
          </a:p>
          <a:p>
            <a:r>
              <a:rPr lang="en-GB" dirty="0" smtClean="0"/>
              <a:t>Grant our hearts may thither rise, Alleluia!</a:t>
            </a:r>
          </a:p>
          <a:p>
            <a:r>
              <a:rPr lang="en-GB" dirty="0" smtClean="0"/>
              <a:t>Seeking Thee beyond the skies, Alleluia!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</TotalTime>
  <Words>372</Words>
  <Application>Microsoft Office PowerPoint</Application>
  <PresentationFormat>On-screen Show (16:9)</PresentationFormat>
  <Paragraphs>44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Hail the Day That Sees Him Rise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276</cp:revision>
  <dcterms:created xsi:type="dcterms:W3CDTF">2015-12-30T21:15:25Z</dcterms:created>
  <dcterms:modified xsi:type="dcterms:W3CDTF">2016-01-08T19:59:11Z</dcterms:modified>
</cp:coreProperties>
</file>