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Hallelujah Chorus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(Handel's Messiah</a:t>
            </a:r>
            <a:r>
              <a:rPr lang="en-GB" sz="2400" dirty="0" smtClean="0"/>
              <a:t>) </a:t>
            </a:r>
            <a:r>
              <a:rPr lang="en-GB" sz="2400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fi-FI" dirty="0" smtClean="0"/>
              <a:t>Hallelujah hallelujah hallelujah hallelujah hallelujah</a:t>
            </a:r>
          </a:p>
          <a:p>
            <a:pPr marL="742950" indent="-742950"/>
            <a:r>
              <a:rPr lang="fi-FI" dirty="0" smtClean="0"/>
              <a:t>Hallelujah hallelujah hallelujah hallelujah hallelujah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the lord God omnipotent </a:t>
            </a:r>
            <a:r>
              <a:rPr lang="en-GB" dirty="0" err="1" smtClean="0"/>
              <a:t>reigneth</a:t>
            </a:r>
            <a:endParaRPr lang="en-GB" dirty="0" smtClean="0"/>
          </a:p>
          <a:p>
            <a:r>
              <a:rPr lang="en-GB" dirty="0" smtClean="0"/>
              <a:t>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endParaRPr lang="en-GB" dirty="0" smtClean="0"/>
          </a:p>
          <a:p>
            <a:r>
              <a:rPr lang="en-GB" dirty="0" smtClean="0"/>
              <a:t>For the lord God omnipotent </a:t>
            </a:r>
            <a:r>
              <a:rPr lang="en-GB" dirty="0" err="1" smtClean="0"/>
              <a:t>reigneth</a:t>
            </a:r>
            <a:endParaRPr lang="en-GB" dirty="0" smtClean="0"/>
          </a:p>
          <a:p>
            <a:r>
              <a:rPr lang="en-GB" dirty="0" smtClean="0"/>
              <a:t>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endParaRPr lang="en-GB" dirty="0" smtClean="0"/>
          </a:p>
          <a:p>
            <a:r>
              <a:rPr lang="en-GB" dirty="0" smtClean="0"/>
              <a:t>For the lord God omnipotent </a:t>
            </a:r>
            <a:r>
              <a:rPr lang="en-GB" dirty="0" err="1" smtClean="0"/>
              <a:t>reigneth</a:t>
            </a:r>
            <a:r>
              <a:rPr lang="en-GB" dirty="0" smtClean="0"/>
              <a:t> (Hallelujah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For the lord God omnipotent </a:t>
            </a:r>
            <a:r>
              <a:rPr lang="en-GB" dirty="0" err="1" smtClean="0"/>
              <a:t>reigneth</a:t>
            </a:r>
            <a:r>
              <a:rPr lang="en-GB" dirty="0" smtClean="0"/>
              <a:t> (Hallelujah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(Hallelujah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For the lord God omnipotent </a:t>
            </a:r>
            <a:r>
              <a:rPr lang="en-GB" dirty="0" err="1" smtClean="0"/>
              <a:t>reigneth</a:t>
            </a:r>
            <a:r>
              <a:rPr lang="en-GB" dirty="0" smtClean="0"/>
              <a:t> (Hallelujah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Hallelujah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kingdom of this world</a:t>
            </a:r>
          </a:p>
          <a:p>
            <a:r>
              <a:rPr lang="en-GB" dirty="0" smtClean="0"/>
              <a:t>Is become</a:t>
            </a:r>
          </a:p>
          <a:p>
            <a:r>
              <a:rPr lang="en-GB" dirty="0" smtClean="0"/>
              <a:t>The kingdom of our Lord,</a:t>
            </a:r>
          </a:p>
          <a:p>
            <a:r>
              <a:rPr lang="en-GB" dirty="0" smtClean="0"/>
              <a:t>And of His Christ</a:t>
            </a:r>
          </a:p>
          <a:p>
            <a:r>
              <a:rPr lang="en-GB" dirty="0" smtClean="0"/>
              <a:t>And of His Christ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He shall reign forever and ever</a:t>
            </a:r>
          </a:p>
          <a:p>
            <a:r>
              <a:rPr lang="en-GB" dirty="0" smtClean="0"/>
              <a:t>And He shall reign forever and ever (And He shall reign forever and ever)</a:t>
            </a:r>
          </a:p>
          <a:p>
            <a:r>
              <a:rPr lang="en-GB" dirty="0" smtClean="0"/>
              <a:t>And He shall reign forever and ever (And He shall reign forever and ever)</a:t>
            </a:r>
          </a:p>
          <a:p>
            <a:r>
              <a:rPr lang="en-GB" dirty="0" smtClean="0"/>
              <a:t>And he shall reign forever and ever (And He shall reign forever and ever)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King of kings (Forever and ever hallelujah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And lord of lords (Forever and ever hallelujah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King of kings (Forever and ever hallelujah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And lord of lords (Forever and ever hallelujah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King of kings (Forever and ever hallelujah </a:t>
            </a:r>
            <a:r>
              <a:rPr lang="en-GB" dirty="0" err="1" smtClean="0"/>
              <a:t>hallelujah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And lord of lords</a:t>
            </a:r>
          </a:p>
          <a:p>
            <a:r>
              <a:rPr lang="en-GB" dirty="0" smtClean="0"/>
              <a:t>King of kings and lord of lords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he shall reign forever and ever (And he shall reign)</a:t>
            </a:r>
          </a:p>
          <a:p>
            <a:r>
              <a:rPr lang="en-GB" dirty="0" smtClean="0"/>
              <a:t>And he shall reign forever and ever (And he shall reign)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King of kings forever and ever</a:t>
            </a:r>
          </a:p>
          <a:p>
            <a:r>
              <a:rPr lang="en-GB" dirty="0" smtClean="0"/>
              <a:t>And lord of lords hallelujah </a:t>
            </a:r>
            <a:r>
              <a:rPr lang="en-GB" dirty="0" err="1" smtClean="0"/>
              <a:t>hallelujah</a:t>
            </a:r>
            <a:endParaRPr lang="en-GB" dirty="0" smtClean="0"/>
          </a:p>
          <a:p>
            <a:r>
              <a:rPr lang="en-GB" dirty="0" smtClean="0"/>
              <a:t>And he shall reign forever, forever and ever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King of kings and lord of lords</a:t>
            </a:r>
          </a:p>
          <a:p>
            <a:r>
              <a:rPr lang="en-GB" dirty="0" smtClean="0"/>
              <a:t>King of kings and lord of lords</a:t>
            </a:r>
          </a:p>
          <a:p>
            <a:r>
              <a:rPr lang="en-GB" dirty="0" smtClean="0"/>
              <a:t>And he shall reign forever and </a:t>
            </a:r>
            <a:r>
              <a:rPr lang="en-GB" dirty="0" smtClean="0"/>
              <a:t>ever</a:t>
            </a:r>
          </a:p>
          <a:p>
            <a:r>
              <a:rPr lang="en-GB" dirty="0" smtClean="0"/>
              <a:t> </a:t>
            </a:r>
            <a:r>
              <a:rPr lang="en-GB" dirty="0" smtClean="0"/>
              <a:t>(And he shall reign forever and ever</a:t>
            </a:r>
            <a:r>
              <a:rPr lang="en-GB" dirty="0" smtClean="0"/>
              <a:t>)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302</Words>
  <Application>Microsoft Office PowerPoint</Application>
  <PresentationFormat>On-screen Show (16:9)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Hallelujah Chorus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281</cp:revision>
  <dcterms:created xsi:type="dcterms:W3CDTF">2015-12-30T21:15:25Z</dcterms:created>
  <dcterms:modified xsi:type="dcterms:W3CDTF">2016-01-08T20:10:25Z</dcterms:modified>
</cp:coreProperties>
</file>