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Hallelujah What A Saviour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Philip Paul </a:t>
            </a:r>
            <a:r>
              <a:rPr lang="en-GB" sz="2400" dirty="0" smtClean="0"/>
              <a:t>Bliss,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No.:</a:t>
            </a:r>
            <a:r>
              <a:rPr lang="en-GB" sz="2400" dirty="0" smtClean="0"/>
              <a:t>29530, </a:t>
            </a:r>
            <a:r>
              <a:rPr lang="en-GB" sz="2400" dirty="0" err="1" smtClean="0"/>
              <a:t>Topic:Jesus:Atoning</a:t>
            </a:r>
            <a:r>
              <a:rPr lang="en-GB" sz="2400" dirty="0" smtClean="0"/>
              <a:t> </a:t>
            </a:r>
            <a:r>
              <a:rPr lang="en-GB" sz="2400" dirty="0" smtClean="0"/>
              <a:t>Work</a:t>
            </a:r>
          </a:p>
          <a:p>
            <a:r>
              <a:rPr lang="en-GB" sz="2400" dirty="0" err="1" smtClean="0"/>
              <a:t>Tunes:Man</a:t>
            </a:r>
            <a:r>
              <a:rPr lang="en-GB" sz="2400" dirty="0" smtClean="0"/>
              <a:t> Of </a:t>
            </a:r>
            <a:r>
              <a:rPr lang="en-GB" sz="2400" dirty="0" smtClean="0"/>
              <a:t>Sorrows, </a:t>
            </a:r>
            <a:r>
              <a:rPr lang="en-GB" sz="2400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Man of sorrows! what a name</a:t>
            </a:r>
          </a:p>
          <a:p>
            <a:pPr marL="742950" indent="-742950"/>
            <a:r>
              <a:rPr lang="en-GB" dirty="0" smtClean="0"/>
              <a:t>For the Son of God, who came</a:t>
            </a:r>
          </a:p>
          <a:p>
            <a:pPr marL="742950" indent="-742950"/>
            <a:r>
              <a:rPr lang="en-GB" dirty="0" smtClean="0"/>
              <a:t>Ruined sinners to reclaim;</a:t>
            </a:r>
          </a:p>
          <a:p>
            <a:pPr marL="742950" indent="-742950"/>
            <a:r>
              <a:rPr lang="en-GB" dirty="0" smtClean="0"/>
              <a:t>Hallelujah! What a Saviour!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Bearing shame and scoffing rude,</a:t>
            </a:r>
          </a:p>
          <a:p>
            <a:r>
              <a:rPr lang="en-GB" dirty="0" smtClean="0"/>
              <a:t>In my place condemned he stood,</a:t>
            </a:r>
          </a:p>
          <a:p>
            <a:r>
              <a:rPr lang="en-GB" dirty="0" smtClean="0"/>
              <a:t>Sealed my pardon with his blood;</a:t>
            </a:r>
          </a:p>
          <a:p>
            <a:r>
              <a:rPr lang="en-GB" dirty="0" smtClean="0"/>
              <a:t>Hallelujah! What a Saviour!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Guilty, vile and helpless we,</a:t>
            </a:r>
          </a:p>
          <a:p>
            <a:r>
              <a:rPr lang="en-GB" dirty="0" smtClean="0"/>
              <a:t>Spotless Lamb of God was he;</a:t>
            </a:r>
          </a:p>
          <a:p>
            <a:r>
              <a:rPr lang="en-GB" dirty="0" smtClean="0"/>
              <a:t>Full atonement--can it be?</a:t>
            </a:r>
          </a:p>
          <a:p>
            <a:r>
              <a:rPr lang="en-GB" dirty="0" smtClean="0"/>
              <a:t>Hallelujah! What a Saviour!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Lifted up was he to die;</a:t>
            </a:r>
          </a:p>
          <a:p>
            <a:r>
              <a:rPr lang="en-GB" dirty="0" smtClean="0"/>
              <a:t>It is finished was his cry;</a:t>
            </a:r>
          </a:p>
          <a:p>
            <a:r>
              <a:rPr lang="en-GB" dirty="0" smtClean="0"/>
              <a:t>Now in Heaven, exalted high;</a:t>
            </a:r>
          </a:p>
          <a:p>
            <a:r>
              <a:rPr lang="en-GB" dirty="0" smtClean="0"/>
              <a:t>Hallelujah! What a Saviour!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When he comes, our glorious King,</a:t>
            </a:r>
          </a:p>
          <a:p>
            <a:r>
              <a:rPr lang="en-GB" dirty="0" smtClean="0"/>
              <a:t>All his ransomed home to bring,</a:t>
            </a:r>
          </a:p>
          <a:p>
            <a:r>
              <a:rPr lang="en-GB" dirty="0" smtClean="0"/>
              <a:t>Then anew this song we'll sing:</a:t>
            </a:r>
          </a:p>
          <a:p>
            <a:r>
              <a:rPr lang="en-GB" dirty="0" smtClean="0"/>
              <a:t>Hallelujah! What a Saviour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170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Hallelujah What A Saviour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283</cp:revision>
  <dcterms:created xsi:type="dcterms:W3CDTF">2015-12-30T21:15:25Z</dcterms:created>
  <dcterms:modified xsi:type="dcterms:W3CDTF">2016-01-08T20:12:27Z</dcterms:modified>
</cp:coreProperties>
</file>