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Hark The Glad Sound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Philip </a:t>
            </a:r>
            <a:r>
              <a:rPr lang="en-GB" sz="2400" dirty="0" err="1" smtClean="0"/>
              <a:t>Doddridge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Topic:Jesus:Birth</a:t>
            </a:r>
            <a:endParaRPr lang="en-GB" sz="2400" dirty="0" smtClean="0"/>
          </a:p>
          <a:p>
            <a:r>
              <a:rPr lang="en-GB" sz="2400" dirty="0" err="1" smtClean="0"/>
              <a:t>Tunes:Joy</a:t>
            </a:r>
            <a:r>
              <a:rPr lang="en-GB" sz="2400" dirty="0" smtClean="0"/>
              <a:t> To The World, </a:t>
            </a:r>
            <a:r>
              <a:rPr lang="en-GB" sz="2400" dirty="0" smtClean="0"/>
              <a:t>Nativity, </a:t>
            </a:r>
            <a:r>
              <a:rPr lang="en-GB" sz="2400" dirty="0" err="1" smtClean="0"/>
              <a:t>Meter:Common</a:t>
            </a:r>
            <a:r>
              <a:rPr lang="en-GB" sz="2400" dirty="0" smtClean="0"/>
              <a:t> </a:t>
            </a:r>
            <a:r>
              <a:rPr lang="en-GB" sz="2400" dirty="0" smtClean="0"/>
              <a:t>Measure (C.M.)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Hark the glad sound! the Saviour comes,</a:t>
            </a:r>
          </a:p>
          <a:p>
            <a:pPr marL="742950" indent="-742950"/>
            <a:r>
              <a:rPr lang="en-GB" dirty="0" smtClean="0"/>
              <a:t>The Saviour promised long;</a:t>
            </a:r>
          </a:p>
          <a:p>
            <a:pPr marL="742950" indent="-742950"/>
            <a:r>
              <a:rPr lang="en-GB" dirty="0" smtClean="0"/>
              <a:t>Let every heart prepare a throne,</a:t>
            </a:r>
          </a:p>
          <a:p>
            <a:pPr marL="742950" indent="-742950"/>
            <a:r>
              <a:rPr lang="en-GB" dirty="0" smtClean="0"/>
              <a:t>And every voice a song.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He comes, the prisoners to release</a:t>
            </a:r>
          </a:p>
          <a:p>
            <a:r>
              <a:rPr lang="en-GB" dirty="0" smtClean="0"/>
              <a:t>In Satan's bondage held;</a:t>
            </a:r>
          </a:p>
          <a:p>
            <a:r>
              <a:rPr lang="en-GB" dirty="0" smtClean="0"/>
              <a:t>The gates of brass before him burst,</a:t>
            </a:r>
          </a:p>
          <a:p>
            <a:r>
              <a:rPr lang="en-GB" dirty="0" smtClean="0"/>
              <a:t>The iron fetters yield.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He comes, the broken heart to bind,</a:t>
            </a:r>
          </a:p>
          <a:p>
            <a:r>
              <a:rPr lang="en-GB" dirty="0" smtClean="0"/>
              <a:t>The wounded soul to cure,</a:t>
            </a:r>
          </a:p>
          <a:p>
            <a:r>
              <a:rPr lang="en-GB" dirty="0" smtClean="0"/>
              <a:t>And with the treasures of his grace,</a:t>
            </a:r>
          </a:p>
          <a:p>
            <a:r>
              <a:rPr lang="en-GB" dirty="0" smtClean="0"/>
              <a:t>To enrich the humble poor.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Our glad hosannas, Prince of Peace,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welcome shall proclaim,</a:t>
            </a:r>
          </a:p>
          <a:p>
            <a:r>
              <a:rPr lang="en-GB" dirty="0" smtClean="0"/>
              <a:t>And Heaven's eternal arches ring</a:t>
            </a:r>
          </a:p>
          <a:p>
            <a:r>
              <a:rPr lang="en-GB" dirty="0" smtClean="0"/>
              <a:t>With thy beloved name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143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Hark The Glad Sound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286</cp:revision>
  <dcterms:created xsi:type="dcterms:W3CDTF">2015-12-30T21:15:25Z</dcterms:created>
  <dcterms:modified xsi:type="dcterms:W3CDTF">2016-01-08T20:14:21Z</dcterms:modified>
</cp:coreProperties>
</file>