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Hark, The Voice Of Jesus Calling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Daniel March, 1868.</a:t>
            </a:r>
          </a:p>
          <a:p>
            <a:r>
              <a:rPr lang="en-GB" sz="2400" dirty="0" smtClean="0"/>
              <a:t>Music: Joseph </a:t>
            </a:r>
            <a:r>
              <a:rPr lang="en-GB" sz="2400" dirty="0" err="1" smtClean="0"/>
              <a:t>Barnby</a:t>
            </a:r>
            <a:r>
              <a:rPr lang="en-GB" sz="2400" dirty="0" smtClean="0"/>
              <a:t>, </a:t>
            </a:r>
            <a:r>
              <a:rPr lang="en-GB" sz="2400" dirty="0" smtClean="0"/>
              <a:t>1883</a:t>
            </a:r>
          </a:p>
          <a:p>
            <a:r>
              <a:rPr lang="en-GB" sz="24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Hark, the voice of Jesus calling,</a:t>
            </a:r>
          </a:p>
          <a:p>
            <a:pPr marL="742950" indent="-742950"/>
            <a:r>
              <a:rPr lang="en-GB" dirty="0" smtClean="0"/>
              <a:t>"Who will go and work today?</a:t>
            </a:r>
          </a:p>
          <a:p>
            <a:pPr marL="742950" indent="-742950"/>
            <a:r>
              <a:rPr lang="en-GB" dirty="0" smtClean="0"/>
              <a:t>Fields are ripe and harvests waiting,</a:t>
            </a:r>
          </a:p>
          <a:p>
            <a:pPr marL="742950" indent="-742950"/>
            <a:r>
              <a:rPr lang="en-GB" dirty="0" smtClean="0"/>
              <a:t>Who will bear the sheaves away?"</a:t>
            </a:r>
          </a:p>
          <a:p>
            <a:pPr marL="742950" indent="-742950"/>
            <a:r>
              <a:rPr lang="en-GB" dirty="0" smtClean="0"/>
              <a:t>Long and loud the Master calls us,</a:t>
            </a:r>
          </a:p>
          <a:p>
            <a:pPr marL="742950" indent="-742950"/>
            <a:r>
              <a:rPr lang="en-GB" dirty="0" smtClean="0"/>
              <a:t>Rich reward He offers free;</a:t>
            </a:r>
          </a:p>
          <a:p>
            <a:pPr marL="742950" indent="-742950"/>
            <a:r>
              <a:rPr lang="en-GB" dirty="0" smtClean="0"/>
              <a:t>Who will answer, gladly saying,</a:t>
            </a:r>
          </a:p>
          <a:p>
            <a:pPr marL="742950" indent="-742950"/>
            <a:r>
              <a:rPr lang="en-GB" dirty="0" smtClean="0"/>
              <a:t>"Here am I, send me, send me"?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you cannot cross the ocean,</a:t>
            </a:r>
          </a:p>
          <a:p>
            <a:r>
              <a:rPr lang="en-GB" dirty="0" smtClean="0"/>
              <a:t>And the distant lands explore,</a:t>
            </a:r>
          </a:p>
          <a:p>
            <a:r>
              <a:rPr lang="en-GB" dirty="0" smtClean="0"/>
              <a:t>You can find the lost around you,</a:t>
            </a:r>
          </a:p>
          <a:p>
            <a:r>
              <a:rPr lang="en-GB" dirty="0" smtClean="0"/>
              <a:t>You can help them at your door;</a:t>
            </a:r>
          </a:p>
          <a:p>
            <a:r>
              <a:rPr lang="en-GB" dirty="0" smtClean="0"/>
              <a:t>If you cannot give your thousands,</a:t>
            </a:r>
          </a:p>
          <a:p>
            <a:r>
              <a:rPr lang="en-GB" dirty="0" smtClean="0"/>
              <a:t>You can give the widow’s mite;</a:t>
            </a:r>
          </a:p>
          <a:p>
            <a:r>
              <a:rPr lang="en-GB" dirty="0" smtClean="0"/>
              <a:t>What you truly give for Jesus,</a:t>
            </a:r>
          </a:p>
          <a:p>
            <a:r>
              <a:rPr lang="en-GB" dirty="0" smtClean="0"/>
              <a:t>Will be precious in His sight.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you cannot speak like angels,</a:t>
            </a:r>
          </a:p>
          <a:p>
            <a:r>
              <a:rPr lang="en-GB" dirty="0" smtClean="0"/>
              <a:t>If you cannot preach like Paul,</a:t>
            </a:r>
          </a:p>
          <a:p>
            <a:r>
              <a:rPr lang="en-GB" dirty="0" smtClean="0"/>
              <a:t>You can tell the love of Jesus,</a:t>
            </a:r>
          </a:p>
          <a:p>
            <a:r>
              <a:rPr lang="en-GB" dirty="0" smtClean="0"/>
              <a:t>You can say He died for all.</a:t>
            </a:r>
          </a:p>
          <a:p>
            <a:r>
              <a:rPr lang="en-GB" dirty="0" smtClean="0"/>
              <a:t>If you cannot rouse the wicked,</a:t>
            </a:r>
          </a:p>
          <a:p>
            <a:r>
              <a:rPr lang="en-GB" dirty="0" smtClean="0"/>
              <a:t>With the judgment’s dread alarms,</a:t>
            </a:r>
          </a:p>
          <a:p>
            <a:r>
              <a:rPr lang="en-GB" dirty="0" smtClean="0"/>
              <a:t>You can lead the little children</a:t>
            </a:r>
          </a:p>
          <a:p>
            <a:r>
              <a:rPr lang="en-GB" dirty="0" smtClean="0"/>
              <a:t>To the </a:t>
            </a:r>
            <a:r>
              <a:rPr lang="en-GB" dirty="0" err="1" smtClean="0"/>
              <a:t>Savior’s</a:t>
            </a:r>
            <a:r>
              <a:rPr lang="en-GB" dirty="0" smtClean="0"/>
              <a:t> waiting arms.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you cannot be the watchman,</a:t>
            </a:r>
          </a:p>
          <a:p>
            <a:r>
              <a:rPr lang="en-GB" dirty="0" smtClean="0"/>
              <a:t>Standing high on Zion’s wall,</a:t>
            </a:r>
          </a:p>
          <a:p>
            <a:r>
              <a:rPr lang="en-GB" dirty="0" smtClean="0"/>
              <a:t>Pointing out the path to heaven,</a:t>
            </a:r>
          </a:p>
          <a:p>
            <a:r>
              <a:rPr lang="en-GB" dirty="0" smtClean="0"/>
              <a:t>Offering life and peace to all,</a:t>
            </a:r>
          </a:p>
          <a:p>
            <a:r>
              <a:rPr lang="en-GB" dirty="0" smtClean="0"/>
              <a:t>With your prayers and with your bounties</a:t>
            </a:r>
          </a:p>
          <a:p>
            <a:r>
              <a:rPr lang="en-GB" dirty="0" smtClean="0"/>
              <a:t>You can do what heaven demands;</a:t>
            </a:r>
          </a:p>
          <a:p>
            <a:r>
              <a:rPr lang="en-GB" dirty="0" smtClean="0"/>
              <a:t>You can be like faithful Aaron,</a:t>
            </a:r>
          </a:p>
          <a:p>
            <a:r>
              <a:rPr lang="en-GB" dirty="0" smtClean="0"/>
              <a:t>Holding up the prophet’s hands.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among the older people,</a:t>
            </a:r>
          </a:p>
          <a:p>
            <a:r>
              <a:rPr lang="en-GB" dirty="0" smtClean="0"/>
              <a:t>You may not be apt to teach,</a:t>
            </a:r>
          </a:p>
          <a:p>
            <a:r>
              <a:rPr lang="en-GB" dirty="0" smtClean="0"/>
              <a:t>"Feed My lambs," said Christ, our Shepherd,</a:t>
            </a:r>
          </a:p>
          <a:p>
            <a:r>
              <a:rPr lang="en-GB" dirty="0" smtClean="0"/>
              <a:t>"Place the food within their reach."</a:t>
            </a:r>
          </a:p>
          <a:p>
            <a:r>
              <a:rPr lang="en-GB" dirty="0" smtClean="0"/>
              <a:t>And it may be that the children</a:t>
            </a:r>
          </a:p>
          <a:p>
            <a:r>
              <a:rPr lang="en-GB" dirty="0" smtClean="0"/>
              <a:t>You have led with trembling hand,</a:t>
            </a:r>
          </a:p>
          <a:p>
            <a:r>
              <a:rPr lang="en-GB" dirty="0" smtClean="0"/>
              <a:t>Will be found among your jewels,</a:t>
            </a:r>
          </a:p>
          <a:p>
            <a:r>
              <a:rPr lang="en-GB" dirty="0" smtClean="0"/>
              <a:t>When you reach the better land.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Let none hear you idly saying,</a:t>
            </a:r>
          </a:p>
          <a:p>
            <a:r>
              <a:rPr lang="en-GB" dirty="0" smtClean="0"/>
              <a:t>"There is nothing I can do."</a:t>
            </a:r>
          </a:p>
          <a:p>
            <a:r>
              <a:rPr lang="en-GB" dirty="0" smtClean="0"/>
              <a:t>While the lost of earth are dying,</a:t>
            </a:r>
          </a:p>
          <a:p>
            <a:r>
              <a:rPr lang="en-GB" dirty="0" smtClean="0"/>
              <a:t>And the Master calls for you;</a:t>
            </a:r>
          </a:p>
          <a:p>
            <a:r>
              <a:rPr lang="en-GB" dirty="0" smtClean="0"/>
              <a:t>Take the task He gives you gladly;</a:t>
            </a:r>
          </a:p>
          <a:p>
            <a:r>
              <a:rPr lang="en-GB" dirty="0" smtClean="0"/>
              <a:t>Let His work your pleasure be;</a:t>
            </a:r>
          </a:p>
          <a:p>
            <a:r>
              <a:rPr lang="en-GB" dirty="0" smtClean="0"/>
              <a:t>Answer quickly when He calls you,</a:t>
            </a:r>
          </a:p>
          <a:p>
            <a:r>
              <a:rPr lang="en-GB" smtClean="0"/>
              <a:t>"Here am I, send me, send </a:t>
            </a:r>
            <a:r>
              <a:rPr lang="en-GB" smtClean="0"/>
              <a:t>me</a:t>
            </a:r>
            <a:r>
              <a:rPr lang="en-GB" smtClean="0"/>
              <a:t>." 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374</Words>
  <Application>Microsoft Office PowerPoint</Application>
  <PresentationFormat>On-screen Show (16:9)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Hark, The Voice Of Jesus Calling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287</cp:revision>
  <dcterms:created xsi:type="dcterms:W3CDTF">2015-12-30T21:15:25Z</dcterms:created>
  <dcterms:modified xsi:type="dcterms:W3CDTF">2016-01-08T20:17:26Z</dcterms:modified>
</cp:coreProperties>
</file>