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</a:t>
            </a:r>
            <a:r>
              <a:rPr lang="en-GB" dirty="0" err="1" smtClean="0"/>
              <a:t>Thine</a:t>
            </a:r>
            <a:r>
              <a:rPr lang="en-GB" dirty="0" smtClean="0"/>
              <a:t> Own 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Author: Adelaide Addison </a:t>
            </a:r>
            <a:r>
              <a:rPr lang="en-GB" sz="2400" dirty="0" smtClean="0"/>
              <a:t>Pollard,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No.:28225</a:t>
            </a:r>
          </a:p>
          <a:p>
            <a:r>
              <a:rPr lang="en-GB" sz="2400" dirty="0" err="1" smtClean="0"/>
              <a:t>Topic:The</a:t>
            </a:r>
            <a:r>
              <a:rPr lang="en-GB" sz="2400" dirty="0" smtClean="0"/>
              <a:t> Life Of Holiness</a:t>
            </a:r>
            <a:r>
              <a:rPr lang="en-GB" sz="2400" dirty="0" smtClean="0"/>
              <a:t>, Consecration </a:t>
            </a:r>
            <a:r>
              <a:rPr lang="en-GB" sz="2400" dirty="0" smtClean="0"/>
              <a:t>and Service</a:t>
            </a:r>
          </a:p>
          <a:p>
            <a:r>
              <a:rPr lang="en-GB" sz="2400" dirty="0" err="1" smtClean="0"/>
              <a:t>Tunes:Thine</a:t>
            </a:r>
            <a:r>
              <a:rPr lang="en-GB" sz="2400" dirty="0" smtClean="0"/>
              <a:t> Own Way Lord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Have </a:t>
            </a:r>
            <a:r>
              <a:rPr lang="en-GB" dirty="0" err="1" smtClean="0"/>
              <a:t>thine</a:t>
            </a:r>
            <a:r>
              <a:rPr lang="en-GB" dirty="0" smtClean="0"/>
              <a:t> own way, Lord, have </a:t>
            </a:r>
            <a:r>
              <a:rPr lang="en-GB" dirty="0" err="1" smtClean="0"/>
              <a:t>thine</a:t>
            </a:r>
            <a:r>
              <a:rPr lang="en-GB" dirty="0" smtClean="0"/>
              <a:t> own way;</a:t>
            </a:r>
          </a:p>
          <a:p>
            <a:pPr marL="742950" indent="-742950"/>
            <a:r>
              <a:rPr lang="en-GB" dirty="0" smtClean="0"/>
              <a:t>Thou art the potter, I am the clay;</a:t>
            </a:r>
          </a:p>
          <a:p>
            <a:pPr marL="742950" indent="-742950"/>
            <a:r>
              <a:rPr lang="en-GB" dirty="0" err="1" smtClean="0"/>
              <a:t>Mold</a:t>
            </a:r>
            <a:r>
              <a:rPr lang="en-GB" dirty="0" smtClean="0"/>
              <a:t> me and make me after </a:t>
            </a:r>
            <a:r>
              <a:rPr lang="en-GB" dirty="0" err="1" smtClean="0"/>
              <a:t>thy</a:t>
            </a:r>
            <a:r>
              <a:rPr lang="en-GB" dirty="0" smtClean="0"/>
              <a:t> will,</a:t>
            </a:r>
          </a:p>
          <a:p>
            <a:pPr marL="742950" indent="-742950"/>
            <a:r>
              <a:rPr lang="en-GB" dirty="0" smtClean="0"/>
              <a:t>While I am waiting yielded and still.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Have </a:t>
            </a:r>
            <a:r>
              <a:rPr lang="en-GB" dirty="0" err="1" smtClean="0"/>
              <a:t>thine</a:t>
            </a:r>
            <a:r>
              <a:rPr lang="en-GB" dirty="0" smtClean="0"/>
              <a:t> own way, Lord, have </a:t>
            </a:r>
            <a:r>
              <a:rPr lang="en-GB" dirty="0" err="1" smtClean="0"/>
              <a:t>thine</a:t>
            </a:r>
            <a:r>
              <a:rPr lang="en-GB" dirty="0" smtClean="0"/>
              <a:t> own way;</a:t>
            </a:r>
          </a:p>
          <a:p>
            <a:r>
              <a:rPr lang="en-GB" dirty="0" smtClean="0"/>
              <a:t>Search me and try me, Master, today;</a:t>
            </a:r>
          </a:p>
          <a:p>
            <a:r>
              <a:rPr lang="en-GB" dirty="0" smtClean="0"/>
              <a:t>Whiter than snow, Lord, wash me just now,</a:t>
            </a:r>
          </a:p>
          <a:p>
            <a:r>
              <a:rPr lang="en-GB" dirty="0" smtClean="0"/>
              <a:t>As in thy presence humbly I bow.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Have </a:t>
            </a:r>
            <a:r>
              <a:rPr lang="en-GB" dirty="0" err="1" smtClean="0"/>
              <a:t>thine</a:t>
            </a:r>
            <a:r>
              <a:rPr lang="en-GB" dirty="0" smtClean="0"/>
              <a:t> own way, Lord, have </a:t>
            </a:r>
            <a:r>
              <a:rPr lang="en-GB" dirty="0" err="1" smtClean="0"/>
              <a:t>thine</a:t>
            </a:r>
            <a:r>
              <a:rPr lang="en-GB" dirty="0" smtClean="0"/>
              <a:t> own way;</a:t>
            </a:r>
          </a:p>
          <a:p>
            <a:r>
              <a:rPr lang="en-GB" dirty="0" smtClean="0"/>
              <a:t>Wounded and weary, help me I pray;</a:t>
            </a:r>
          </a:p>
          <a:p>
            <a:r>
              <a:rPr lang="en-GB" dirty="0" smtClean="0"/>
              <a:t>Power, all power, surely is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Touch me and heal me, Saviour divine.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Have </a:t>
            </a:r>
            <a:r>
              <a:rPr lang="en-GB" dirty="0" err="1" smtClean="0"/>
              <a:t>thine</a:t>
            </a:r>
            <a:r>
              <a:rPr lang="en-GB" dirty="0" smtClean="0"/>
              <a:t> own way, Lord, have </a:t>
            </a:r>
            <a:r>
              <a:rPr lang="en-GB" dirty="0" err="1" smtClean="0"/>
              <a:t>thine</a:t>
            </a:r>
            <a:r>
              <a:rPr lang="en-GB" dirty="0" smtClean="0"/>
              <a:t> own way;</a:t>
            </a:r>
          </a:p>
          <a:p>
            <a:r>
              <a:rPr lang="en-GB" dirty="0" smtClean="0"/>
              <a:t>Hold o'er my being absolute sway;</a:t>
            </a:r>
          </a:p>
          <a:p>
            <a:r>
              <a:rPr lang="en-GB" dirty="0" smtClean="0"/>
              <a:t>Fill with thy Spirit till all shall see</a:t>
            </a:r>
          </a:p>
          <a:p>
            <a:r>
              <a:rPr lang="en-GB" dirty="0" smtClean="0"/>
              <a:t>Christ only, always, living in 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194</Words>
  <Application>Microsoft Office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Have Thine Own Way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288</cp:revision>
  <dcterms:created xsi:type="dcterms:W3CDTF">2015-12-30T21:15:25Z</dcterms:created>
  <dcterms:modified xsi:type="dcterms:W3CDTF">2016-01-08T20:19:30Z</dcterms:modified>
</cp:coreProperties>
</file>