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3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Have you been to Jesus for the cleansing power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 &amp; Music Elisha Albright Hoffman (1839-1929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Have you been to Jesus for the cleansing power?</a:t>
            </a:r>
          </a:p>
          <a:p>
            <a:pPr marL="742950" indent="-742950"/>
            <a:r>
              <a:rPr lang="en-GB" dirty="0" smtClean="0"/>
              <a:t>Are you washed in the blood of the Lamb?</a:t>
            </a:r>
          </a:p>
          <a:p>
            <a:pPr marL="742950" indent="-742950"/>
            <a:r>
              <a:rPr lang="en-GB" dirty="0" smtClean="0"/>
              <a:t>Are you fully trusting in His grace this hour?</a:t>
            </a:r>
          </a:p>
          <a:p>
            <a:pPr marL="742950" indent="-742950"/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Are you washed in the blood ?</a:t>
            </a:r>
          </a:p>
          <a:p>
            <a:r>
              <a:rPr lang="en-GB" dirty="0" smtClean="0"/>
              <a:t>In the soul 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Are you walking daily by the Saviour's side?</a:t>
            </a:r>
          </a:p>
          <a:p>
            <a:r>
              <a:rPr lang="en-GB" dirty="0" smtClean="0"/>
              <a:t>Are you washed in the blood of the Lamb?</a:t>
            </a:r>
          </a:p>
          <a:p>
            <a:r>
              <a:rPr lang="en-GB" dirty="0" smtClean="0"/>
              <a:t>Do you rest each moment in the Crucified?</a:t>
            </a:r>
          </a:p>
          <a:p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Are you washed in the blood ?</a:t>
            </a:r>
          </a:p>
          <a:p>
            <a:r>
              <a:rPr lang="en-GB" dirty="0" smtClean="0"/>
              <a:t>In the soul 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When the Bridegroom cometh will your robes be white?</a:t>
            </a:r>
          </a:p>
          <a:p>
            <a:r>
              <a:rPr lang="en-GB" dirty="0" smtClean="0"/>
              <a:t>Are you washed in the blood of the Lamb?</a:t>
            </a:r>
          </a:p>
          <a:p>
            <a:r>
              <a:rPr lang="en-GB" dirty="0" smtClean="0"/>
              <a:t>Will your soul be ready for the mansions bright,</a:t>
            </a:r>
          </a:p>
          <a:p>
            <a:r>
              <a:rPr lang="en-GB" dirty="0" smtClean="0"/>
              <a:t>And be washed in the blood of the Lamb?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Are you washed in the blood ?</a:t>
            </a:r>
          </a:p>
          <a:p>
            <a:r>
              <a:rPr lang="en-GB" dirty="0" smtClean="0"/>
              <a:t>In the soul 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Lay aside the garments that are stained with sin,</a:t>
            </a:r>
          </a:p>
          <a:p>
            <a:r>
              <a:rPr lang="en-GB" dirty="0" smtClean="0"/>
              <a:t>And be washed in the blood of the Lamb!</a:t>
            </a:r>
          </a:p>
          <a:p>
            <a:r>
              <a:rPr lang="en-GB" dirty="0" smtClean="0"/>
              <a:t>There's a fountain flowing for the soul unclean ?</a:t>
            </a:r>
          </a:p>
          <a:p>
            <a:r>
              <a:rPr lang="en-GB" dirty="0" smtClean="0"/>
              <a:t>O be washed in the blood of the Lamb!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Are you washed in the blood ?</a:t>
            </a:r>
          </a:p>
          <a:p>
            <a:r>
              <a:rPr lang="en-GB" dirty="0" smtClean="0"/>
              <a:t>In the soul cleansing blood of the Lamb?</a:t>
            </a:r>
          </a:p>
          <a:p>
            <a:r>
              <a:rPr lang="en-GB" dirty="0" smtClean="0"/>
              <a:t>Are your garments spotless? Are they white as snow?</a:t>
            </a:r>
          </a:p>
          <a:p>
            <a:r>
              <a:rPr lang="en-GB" dirty="0" smtClean="0"/>
              <a:t>Are you washed in the blood of the Lamb?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336</Words>
  <Application>Microsoft Office PowerPoint</Application>
  <PresentationFormat>On-screen Show (16:9)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Have you been to Jesus for the cleansing power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290</cp:revision>
  <dcterms:created xsi:type="dcterms:W3CDTF">2015-12-30T21:15:25Z</dcterms:created>
  <dcterms:modified xsi:type="dcterms:W3CDTF">2016-01-08T20:21:55Z</dcterms:modified>
</cp:coreProperties>
</file>