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6" r:id="rId8"/>
    <p:sldId id="262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 </a:t>
            </a:r>
            <a:r>
              <a:rPr lang="en-GB" dirty="0" err="1" smtClean="0"/>
              <a:t>Hideth</a:t>
            </a:r>
            <a:r>
              <a:rPr lang="en-GB" dirty="0" smtClean="0"/>
              <a:t> My Soul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fr-FR" sz="2400" dirty="0" smtClean="0"/>
              <a:t>Lyrics: Frances J. Crosby</a:t>
            </a:r>
          </a:p>
          <a:p>
            <a:r>
              <a:rPr lang="fr-FR" sz="2400" dirty="0" err="1" smtClean="0"/>
              <a:t>Scripture:Exodus</a:t>
            </a:r>
            <a:r>
              <a:rPr lang="fr-FR" sz="2400" dirty="0" smtClean="0"/>
              <a:t> 33:22</a:t>
            </a:r>
          </a:p>
          <a:p>
            <a:r>
              <a:rPr lang="fr-FR" sz="2400" dirty="0" err="1" smtClean="0"/>
              <a:t>Meter</a:t>
            </a:r>
            <a:r>
              <a:rPr lang="fr-FR" sz="2400" dirty="0" smtClean="0"/>
              <a:t>: 11.8.11.8 </a:t>
            </a:r>
            <a:r>
              <a:rPr lang="fr-FR" sz="2400" dirty="0" smtClean="0"/>
              <a:t>R.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A wonderful </a:t>
            </a:r>
            <a:r>
              <a:rPr lang="en-GB" dirty="0" err="1" smtClean="0"/>
              <a:t>Savior</a:t>
            </a:r>
            <a:r>
              <a:rPr lang="en-GB" dirty="0" smtClean="0"/>
              <a:t> is Jesus my Lord,</a:t>
            </a:r>
          </a:p>
          <a:p>
            <a:pPr marL="742950" indent="-742950"/>
            <a:r>
              <a:rPr lang="en-GB" dirty="0" smtClean="0"/>
              <a:t>A wonderful </a:t>
            </a:r>
            <a:r>
              <a:rPr lang="en-GB" dirty="0" err="1" smtClean="0"/>
              <a:t>Savior</a:t>
            </a:r>
            <a:r>
              <a:rPr lang="en-GB" dirty="0" smtClean="0"/>
              <a:t> to me;</a:t>
            </a:r>
          </a:p>
          <a:p>
            <a:pPr marL="742950" indent="-742950"/>
            <a:r>
              <a:rPr lang="en-GB" dirty="0" smtClean="0"/>
              <a:t>He </a:t>
            </a:r>
            <a:r>
              <a:rPr lang="en-GB" dirty="0" err="1" smtClean="0"/>
              <a:t>hideth</a:t>
            </a:r>
            <a:r>
              <a:rPr lang="en-GB" dirty="0" smtClean="0"/>
              <a:t> my soul in the cleft of the rock,</a:t>
            </a:r>
          </a:p>
          <a:p>
            <a:pPr marL="742950" indent="-742950"/>
            <a:r>
              <a:rPr lang="en-GB" dirty="0" smtClean="0"/>
              <a:t>Where rivers of pleasure I see.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He </a:t>
            </a:r>
            <a:r>
              <a:rPr lang="en-GB" dirty="0" err="1" smtClean="0"/>
              <a:t>hideth</a:t>
            </a:r>
            <a:r>
              <a:rPr lang="en-GB" dirty="0" smtClean="0"/>
              <a:t> my soul in the cleft of the rock,</a:t>
            </a:r>
          </a:p>
          <a:p>
            <a:r>
              <a:rPr lang="en-GB" dirty="0" smtClean="0"/>
              <a:t>That shadows a dry, thirsty land;</a:t>
            </a:r>
          </a:p>
          <a:p>
            <a:r>
              <a:rPr lang="en-GB" dirty="0" smtClean="0"/>
              <a:t>He </a:t>
            </a:r>
            <a:r>
              <a:rPr lang="en-GB" dirty="0" err="1" smtClean="0"/>
              <a:t>hideth</a:t>
            </a:r>
            <a:r>
              <a:rPr lang="en-GB" dirty="0" smtClean="0"/>
              <a:t> my life in the depths of His love,</a:t>
            </a:r>
          </a:p>
          <a:p>
            <a:r>
              <a:rPr lang="en-GB" dirty="0" smtClean="0"/>
              <a:t>And covers me there with His hand,</a:t>
            </a:r>
          </a:p>
          <a:p>
            <a:r>
              <a:rPr lang="en-GB" dirty="0" smtClean="0"/>
              <a:t>And covers me there with His hand.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wonderful </a:t>
            </a:r>
            <a:r>
              <a:rPr lang="en-GB" dirty="0" err="1" smtClean="0"/>
              <a:t>Savior</a:t>
            </a:r>
            <a:r>
              <a:rPr lang="en-GB" dirty="0" smtClean="0"/>
              <a:t> is Jesus my Lord,</a:t>
            </a:r>
          </a:p>
          <a:p>
            <a:r>
              <a:rPr lang="en-GB" dirty="0" smtClean="0"/>
              <a:t>He </a:t>
            </a:r>
            <a:r>
              <a:rPr lang="en-GB" dirty="0" err="1" smtClean="0"/>
              <a:t>taketh</a:t>
            </a:r>
            <a:r>
              <a:rPr lang="en-GB" dirty="0" smtClean="0"/>
              <a:t> my burden away,</a:t>
            </a:r>
          </a:p>
          <a:p>
            <a:r>
              <a:rPr lang="en-GB" dirty="0" smtClean="0"/>
              <a:t>He </a:t>
            </a:r>
            <a:r>
              <a:rPr lang="en-GB" dirty="0" err="1" smtClean="0"/>
              <a:t>holdeth</a:t>
            </a:r>
            <a:r>
              <a:rPr lang="en-GB" dirty="0" smtClean="0"/>
              <a:t> me up and I shall not be moved,</a:t>
            </a:r>
          </a:p>
          <a:p>
            <a:r>
              <a:rPr lang="en-GB" dirty="0" smtClean="0"/>
              <a:t>He </a:t>
            </a:r>
            <a:r>
              <a:rPr lang="en-GB" dirty="0" err="1" smtClean="0"/>
              <a:t>giveth</a:t>
            </a:r>
            <a:r>
              <a:rPr lang="en-GB" dirty="0" smtClean="0"/>
              <a:t> me strength as my day.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He </a:t>
            </a:r>
            <a:r>
              <a:rPr lang="en-GB" dirty="0" err="1" smtClean="0"/>
              <a:t>hideth</a:t>
            </a:r>
            <a:r>
              <a:rPr lang="en-GB" dirty="0" smtClean="0"/>
              <a:t> my soul in the cleft of the rock,</a:t>
            </a:r>
          </a:p>
          <a:p>
            <a:r>
              <a:rPr lang="en-GB" dirty="0" smtClean="0"/>
              <a:t>That shadows a dry, thirsty land;</a:t>
            </a:r>
          </a:p>
          <a:p>
            <a:r>
              <a:rPr lang="en-GB" dirty="0" smtClean="0"/>
              <a:t>He </a:t>
            </a:r>
            <a:r>
              <a:rPr lang="en-GB" dirty="0" err="1" smtClean="0"/>
              <a:t>hideth</a:t>
            </a:r>
            <a:r>
              <a:rPr lang="en-GB" dirty="0" smtClean="0"/>
              <a:t> my life in the depths of His love,</a:t>
            </a:r>
          </a:p>
          <a:p>
            <a:r>
              <a:rPr lang="en-GB" dirty="0" smtClean="0"/>
              <a:t>And covers me there with His hand,</a:t>
            </a:r>
          </a:p>
          <a:p>
            <a:r>
              <a:rPr lang="en-GB" dirty="0" smtClean="0"/>
              <a:t>And covers me there with His hand.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With numberless blessings each moment He crowns,</a:t>
            </a:r>
          </a:p>
          <a:p>
            <a:r>
              <a:rPr lang="en-GB" dirty="0" smtClean="0"/>
              <a:t>And filled with His fullness divine,</a:t>
            </a:r>
          </a:p>
          <a:p>
            <a:r>
              <a:rPr lang="en-GB" dirty="0" smtClean="0"/>
              <a:t>I sing in my rapture, oh, glory to God!</a:t>
            </a:r>
          </a:p>
          <a:p>
            <a:r>
              <a:rPr lang="en-GB" dirty="0" smtClean="0"/>
              <a:t>For such a Redeemer as mine.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He </a:t>
            </a:r>
            <a:r>
              <a:rPr lang="en-GB" dirty="0" err="1" smtClean="0"/>
              <a:t>hideth</a:t>
            </a:r>
            <a:r>
              <a:rPr lang="en-GB" dirty="0" smtClean="0"/>
              <a:t> my soul in the cleft of the rock,</a:t>
            </a:r>
          </a:p>
          <a:p>
            <a:r>
              <a:rPr lang="en-GB" dirty="0" smtClean="0"/>
              <a:t>That shadows a dry, thirsty land;</a:t>
            </a:r>
          </a:p>
          <a:p>
            <a:r>
              <a:rPr lang="en-GB" dirty="0" smtClean="0"/>
              <a:t>He </a:t>
            </a:r>
            <a:r>
              <a:rPr lang="en-GB" dirty="0" err="1" smtClean="0"/>
              <a:t>hideth</a:t>
            </a:r>
            <a:r>
              <a:rPr lang="en-GB" dirty="0" smtClean="0"/>
              <a:t> my life in the depths of His love,</a:t>
            </a:r>
          </a:p>
          <a:p>
            <a:r>
              <a:rPr lang="en-GB" dirty="0" smtClean="0"/>
              <a:t>And covers me there with His hand,</a:t>
            </a:r>
          </a:p>
          <a:p>
            <a:r>
              <a:rPr lang="en-GB" dirty="0" smtClean="0"/>
              <a:t>And covers me there with His hand.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When clothed with His brightness transported I rise</a:t>
            </a:r>
          </a:p>
          <a:p>
            <a:r>
              <a:rPr lang="en-GB" dirty="0" smtClean="0"/>
              <a:t>To meet Him in clouds of the sky,</a:t>
            </a:r>
          </a:p>
          <a:p>
            <a:r>
              <a:rPr lang="en-GB" dirty="0" smtClean="0"/>
              <a:t>His perfect salvation, His wonderful love,</a:t>
            </a:r>
          </a:p>
          <a:p>
            <a:r>
              <a:rPr lang="en-GB" dirty="0" smtClean="0"/>
              <a:t>I'll shout with the millions on high.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He </a:t>
            </a:r>
            <a:r>
              <a:rPr lang="en-GB" dirty="0" err="1" smtClean="0"/>
              <a:t>hideth</a:t>
            </a:r>
            <a:r>
              <a:rPr lang="en-GB" dirty="0" smtClean="0"/>
              <a:t> my soul in the cleft of the rock,</a:t>
            </a:r>
          </a:p>
          <a:p>
            <a:r>
              <a:rPr lang="en-GB" dirty="0" smtClean="0"/>
              <a:t>That shadows a dry, thirsty land;</a:t>
            </a:r>
          </a:p>
          <a:p>
            <a:r>
              <a:rPr lang="en-GB" dirty="0" smtClean="0"/>
              <a:t>He </a:t>
            </a:r>
            <a:r>
              <a:rPr lang="en-GB" dirty="0" err="1" smtClean="0"/>
              <a:t>hideth</a:t>
            </a:r>
            <a:r>
              <a:rPr lang="en-GB" dirty="0" smtClean="0"/>
              <a:t> my life in the depths of His love,</a:t>
            </a:r>
          </a:p>
          <a:p>
            <a:r>
              <a:rPr lang="en-GB" dirty="0" smtClean="0"/>
              <a:t>And covers me there with His hand,</a:t>
            </a:r>
          </a:p>
          <a:p>
            <a:r>
              <a:rPr lang="en-GB" dirty="0" smtClean="0"/>
              <a:t>And covers me there with His hand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343</Words>
  <Application>Microsoft Office PowerPoint</Application>
  <PresentationFormat>On-screen Show (16:9)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He Hideth My Soul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292</cp:revision>
  <dcterms:created xsi:type="dcterms:W3CDTF">2015-12-30T21:15:25Z</dcterms:created>
  <dcterms:modified xsi:type="dcterms:W3CDTF">2016-01-08T20:32:42Z</dcterms:modified>
</cp:coreProperties>
</file>