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7" r:id="rId7"/>
    <p:sldId id="269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He Lives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Words: Eleanor </a:t>
            </a:r>
            <a:r>
              <a:rPr lang="en-GB" sz="2400" dirty="0" err="1" smtClean="0"/>
              <a:t>Schroll</a:t>
            </a:r>
            <a:r>
              <a:rPr lang="en-GB" sz="2400" dirty="0" smtClean="0"/>
              <a:t>, 1918</a:t>
            </a:r>
          </a:p>
          <a:p>
            <a:r>
              <a:rPr lang="en-GB" sz="2400" dirty="0" smtClean="0"/>
              <a:t>Music: James Fillmore (1849-1936</a:t>
            </a:r>
            <a:r>
              <a:rPr lang="en-GB" sz="2400" dirty="0" smtClean="0"/>
              <a:t>)</a:t>
            </a:r>
          </a:p>
          <a:p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Rejoice, for the </a:t>
            </a:r>
            <a:r>
              <a:rPr lang="en-GB" dirty="0" err="1" smtClean="0"/>
              <a:t>Savior</a:t>
            </a:r>
            <a:r>
              <a:rPr lang="en-GB" dirty="0" smtClean="0"/>
              <a:t> has risen,</a:t>
            </a:r>
          </a:p>
          <a:p>
            <a:pPr marL="742950" indent="-742950"/>
            <a:r>
              <a:rPr lang="en-GB" dirty="0" smtClean="0"/>
              <a:t>And gone is the darkness of night;</a:t>
            </a:r>
          </a:p>
          <a:p>
            <a:pPr marL="742950" indent="-742950"/>
            <a:r>
              <a:rPr lang="en-GB" dirty="0" smtClean="0"/>
              <a:t>The stone has been rolled from the prison;</a:t>
            </a:r>
          </a:p>
          <a:p>
            <a:pPr marL="742950" indent="-742950"/>
            <a:r>
              <a:rPr lang="en-GB" dirty="0" smtClean="0"/>
              <a:t>He lives in His glory and might.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He </a:t>
            </a:r>
            <a:r>
              <a:rPr lang="en-GB" dirty="0" smtClean="0"/>
              <a:t>lives! O be glad on the earth!</a:t>
            </a:r>
          </a:p>
          <a:p>
            <a:r>
              <a:rPr lang="en-GB" dirty="0" smtClean="0"/>
              <a:t>He lives! Jesus lives!</a:t>
            </a:r>
          </a:p>
          <a:p>
            <a:r>
              <a:rPr lang="en-GB" dirty="0" smtClean="0"/>
              <a:t>Up from the grave He rose to save!</a:t>
            </a:r>
          </a:p>
          <a:p>
            <a:r>
              <a:rPr lang="en-GB" dirty="0" smtClean="0"/>
              <a:t>He lives, the </a:t>
            </a:r>
            <a:r>
              <a:rPr lang="en-GB" dirty="0" err="1" smtClean="0"/>
              <a:t>Conq'ror</a:t>
            </a:r>
            <a:r>
              <a:rPr lang="en-GB" dirty="0" smtClean="0"/>
              <a:t> lives!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Rejoice in the glad Gospel story;</a:t>
            </a:r>
          </a:p>
          <a:p>
            <a:r>
              <a:rPr lang="en-GB" dirty="0" smtClean="0"/>
              <a:t>Rejoice in the promise it gives</a:t>
            </a:r>
          </a:p>
          <a:p>
            <a:r>
              <a:rPr lang="en-GB" dirty="0" smtClean="0"/>
              <a:t>That we shall behold Him in glory;</a:t>
            </a:r>
          </a:p>
          <a:p>
            <a:r>
              <a:rPr lang="en-GB" dirty="0" smtClean="0"/>
              <a:t>Rejoice, for we know Jesus lives.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He </a:t>
            </a:r>
            <a:r>
              <a:rPr lang="en-GB" dirty="0" smtClean="0"/>
              <a:t>lives! O be glad on the earth!</a:t>
            </a:r>
          </a:p>
          <a:p>
            <a:r>
              <a:rPr lang="en-GB" dirty="0" smtClean="0"/>
              <a:t>He lives! Jesus lives!</a:t>
            </a:r>
          </a:p>
          <a:p>
            <a:r>
              <a:rPr lang="en-GB" dirty="0" smtClean="0"/>
              <a:t>Up from the grave He rose to save!</a:t>
            </a:r>
          </a:p>
          <a:p>
            <a:r>
              <a:rPr lang="en-GB" dirty="0" smtClean="0"/>
              <a:t>He lives, the </a:t>
            </a:r>
            <a:r>
              <a:rPr lang="en-GB" dirty="0" err="1" smtClean="0"/>
              <a:t>Conq'ror</a:t>
            </a:r>
            <a:r>
              <a:rPr lang="en-GB" dirty="0" smtClean="0"/>
              <a:t> lives!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Rejoice for the joy it is bringing,</a:t>
            </a:r>
          </a:p>
          <a:p>
            <a:r>
              <a:rPr lang="en-GB" dirty="0" smtClean="0"/>
              <a:t>The hope of a glad, brighter day;</a:t>
            </a:r>
          </a:p>
          <a:p>
            <a:r>
              <a:rPr lang="en-GB" dirty="0" smtClean="0"/>
              <a:t>O list, while the angels are singing;</a:t>
            </a:r>
          </a:p>
          <a:p>
            <a:r>
              <a:rPr lang="en-GB" dirty="0" smtClean="0"/>
              <a:t>Go, bear ye the message away.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He </a:t>
            </a:r>
            <a:r>
              <a:rPr lang="en-GB" dirty="0" smtClean="0"/>
              <a:t>lives! O be glad on the earth!</a:t>
            </a:r>
          </a:p>
          <a:p>
            <a:r>
              <a:rPr lang="en-GB" dirty="0" smtClean="0"/>
              <a:t>He lives! Jesus lives!</a:t>
            </a:r>
          </a:p>
          <a:p>
            <a:r>
              <a:rPr lang="en-GB" dirty="0" smtClean="0"/>
              <a:t>Up from the grave He rose to save!</a:t>
            </a:r>
          </a:p>
          <a:p>
            <a:r>
              <a:rPr lang="en-GB" dirty="0" smtClean="0"/>
              <a:t>He lives, the </a:t>
            </a:r>
            <a:r>
              <a:rPr lang="en-GB" dirty="0" err="1" smtClean="0"/>
              <a:t>Conq'ror</a:t>
            </a:r>
            <a:r>
              <a:rPr lang="en-GB" dirty="0" smtClean="0"/>
              <a:t> lives!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211</Words>
  <Application>Microsoft Office PowerPoint</Application>
  <PresentationFormat>On-screen Show (16:9)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He Lives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300</cp:revision>
  <dcterms:created xsi:type="dcterms:W3CDTF">2015-12-30T21:15:25Z</dcterms:created>
  <dcterms:modified xsi:type="dcterms:W3CDTF">2016-01-08T20:40:35Z</dcterms:modified>
</cp:coreProperties>
</file>