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8" r:id="rId7"/>
    <p:sldId id="270" r:id="rId8"/>
    <p:sldId id="267" r:id="rId9"/>
    <p:sldId id="271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He the Pearly Gates Will Open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Titus 3:4--Frederick A. </a:t>
            </a:r>
            <a:r>
              <a:rPr lang="en-GB" sz="2400" dirty="0" err="1" smtClean="0"/>
              <a:t>Blom</a:t>
            </a:r>
            <a:endParaRPr lang="en-GB" sz="2400" dirty="0" smtClean="0"/>
          </a:p>
          <a:p>
            <a:r>
              <a:rPr lang="en-GB" sz="2400" dirty="0" smtClean="0"/>
              <a:t>Trans. By Nathaniel Carlson</a:t>
            </a:r>
          </a:p>
          <a:p>
            <a:r>
              <a:rPr lang="en-GB" sz="2400" dirty="0" err="1" smtClean="0"/>
              <a:t>Music:Elsie</a:t>
            </a:r>
            <a:r>
              <a:rPr lang="en-GB" sz="2400" dirty="0" smtClean="0"/>
              <a:t> </a:t>
            </a:r>
            <a:r>
              <a:rPr lang="en-GB" sz="2400" dirty="0" err="1" smtClean="0"/>
              <a:t>Ahlwen</a:t>
            </a:r>
            <a:r>
              <a:rPr lang="en-GB" sz="2400" dirty="0" smtClean="0"/>
              <a:t>, b. </a:t>
            </a:r>
            <a:r>
              <a:rPr lang="en-GB" sz="2400" dirty="0" smtClean="0"/>
              <a:t>1905, 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Love divine, so great and wondrous,</a:t>
            </a:r>
          </a:p>
          <a:p>
            <a:pPr marL="742950" indent="-742950"/>
            <a:r>
              <a:rPr lang="en-GB" dirty="0" smtClean="0"/>
              <a:t>Deep and mighty, pure, sublime;</a:t>
            </a:r>
          </a:p>
          <a:p>
            <a:pPr marL="742950" indent="-742950"/>
            <a:r>
              <a:rPr lang="en-GB" dirty="0" smtClean="0"/>
              <a:t>Coming from the heart of Jesus—</a:t>
            </a:r>
          </a:p>
          <a:p>
            <a:pPr marL="742950" indent="-742950"/>
            <a:r>
              <a:rPr lang="en-GB" dirty="0" smtClean="0"/>
              <a:t>Just the same thro' tests of time.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He the pearly gates will open,</a:t>
            </a:r>
          </a:p>
          <a:p>
            <a:r>
              <a:rPr lang="en-GB" dirty="0" smtClean="0"/>
              <a:t>So that I may enter in;</a:t>
            </a:r>
          </a:p>
          <a:p>
            <a:r>
              <a:rPr lang="en-GB" dirty="0" smtClean="0"/>
              <a:t>For He purchased my redemption</a:t>
            </a:r>
          </a:p>
          <a:p>
            <a:r>
              <a:rPr lang="en-GB" dirty="0" smtClean="0"/>
              <a:t>And forgave me all my sin.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Like a sparrow hunted, frightened,</a:t>
            </a:r>
          </a:p>
          <a:p>
            <a:r>
              <a:rPr lang="en-GB" dirty="0" smtClean="0"/>
              <a:t>Weak and helpless— such was I;</a:t>
            </a:r>
          </a:p>
          <a:p>
            <a:r>
              <a:rPr lang="en-GB" dirty="0" smtClean="0"/>
              <a:t>Wounded, fallen, yet He healed me—</a:t>
            </a:r>
          </a:p>
          <a:p>
            <a:r>
              <a:rPr lang="en-GB" dirty="0" smtClean="0"/>
              <a:t>He will heed the sinner's cry.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He the pearly gates will open,</a:t>
            </a:r>
          </a:p>
          <a:p>
            <a:r>
              <a:rPr lang="en-GB" dirty="0" smtClean="0"/>
              <a:t>So that I may enter in;</a:t>
            </a:r>
          </a:p>
          <a:p>
            <a:r>
              <a:rPr lang="en-GB" dirty="0" smtClean="0"/>
              <a:t>For He purchased my redemption</a:t>
            </a:r>
          </a:p>
          <a:p>
            <a:r>
              <a:rPr lang="en-GB" dirty="0" smtClean="0"/>
              <a:t>And forgave me all my sin.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Love divine, so great and wondrous!</a:t>
            </a:r>
          </a:p>
          <a:p>
            <a:r>
              <a:rPr lang="en-GB" dirty="0" smtClean="0"/>
              <a:t>All my sins He then forgave;</a:t>
            </a:r>
          </a:p>
          <a:p>
            <a:r>
              <a:rPr lang="en-GB" dirty="0" smtClean="0"/>
              <a:t>I will sing His praise forever,</a:t>
            </a:r>
          </a:p>
          <a:p>
            <a:r>
              <a:rPr lang="en-GB" dirty="0" smtClean="0"/>
              <a:t>For His blood, His </a:t>
            </a:r>
            <a:r>
              <a:rPr lang="en-GB" dirty="0" err="1" smtClean="0"/>
              <a:t>pow'r</a:t>
            </a:r>
            <a:r>
              <a:rPr lang="en-GB" dirty="0" smtClean="0"/>
              <a:t> to save.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He the pearly gates will open,</a:t>
            </a:r>
          </a:p>
          <a:p>
            <a:r>
              <a:rPr lang="en-GB" dirty="0" smtClean="0"/>
              <a:t>So that I may enter in;</a:t>
            </a:r>
          </a:p>
          <a:p>
            <a:r>
              <a:rPr lang="en-GB" dirty="0" smtClean="0"/>
              <a:t>For He purchased my redemption</a:t>
            </a:r>
          </a:p>
          <a:p>
            <a:r>
              <a:rPr lang="en-GB" dirty="0" smtClean="0"/>
              <a:t>And forgave me all my sin.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 life's eventide, at twilight,</a:t>
            </a:r>
          </a:p>
          <a:p>
            <a:r>
              <a:rPr lang="en-GB" dirty="0" smtClean="0"/>
              <a:t>At His door I'll knock and wait;</a:t>
            </a:r>
          </a:p>
          <a:p>
            <a:r>
              <a:rPr lang="en-GB" dirty="0" smtClean="0"/>
              <a:t>By the precious love of Jesus</a:t>
            </a:r>
          </a:p>
          <a:p>
            <a:r>
              <a:rPr lang="en-GB" dirty="0" smtClean="0"/>
              <a:t>I shall enter heaven's gate.</a:t>
            </a:r>
            <a:endParaRPr lang="en-GB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He the pearly gates will open,</a:t>
            </a:r>
          </a:p>
          <a:p>
            <a:r>
              <a:rPr lang="en-GB" dirty="0" smtClean="0"/>
              <a:t>So that I may enter in;</a:t>
            </a:r>
          </a:p>
          <a:p>
            <a:r>
              <a:rPr lang="en-GB" dirty="0" smtClean="0"/>
              <a:t>For He purchased my redemption</a:t>
            </a:r>
          </a:p>
          <a:p>
            <a:r>
              <a:rPr lang="en-GB" dirty="0" smtClean="0"/>
              <a:t>And forgave me all my sin.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</TotalTime>
  <Words>259</Words>
  <Application>Microsoft Office PowerPoint</Application>
  <PresentationFormat>On-screen Show (16:9)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He the Pearly Gates Will Open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301</cp:revision>
  <dcterms:created xsi:type="dcterms:W3CDTF">2015-12-30T21:15:25Z</dcterms:created>
  <dcterms:modified xsi:type="dcterms:W3CDTF">2016-01-08T20:43:19Z</dcterms:modified>
</cp:coreProperties>
</file>