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Hear Our Prayer, O Lord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 and Music: George </a:t>
            </a:r>
            <a:r>
              <a:rPr lang="en-GB" sz="2400" dirty="0" err="1" smtClean="0"/>
              <a:t>Whelpton</a:t>
            </a:r>
            <a:r>
              <a:rPr lang="en-GB" sz="2400" dirty="0" smtClean="0"/>
              <a:t>, 1903,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Hear our prayer, O Lord,</a:t>
            </a:r>
          </a:p>
          <a:p>
            <a:pPr marL="742950" indent="-742950"/>
            <a:r>
              <a:rPr lang="en-GB" dirty="0" smtClean="0"/>
              <a:t>Hear our prayer, O Lord,</a:t>
            </a:r>
          </a:p>
          <a:p>
            <a:pPr marL="742950" indent="-742950"/>
            <a:r>
              <a:rPr lang="en-GB" dirty="0" smtClean="0"/>
              <a:t>Incline </a:t>
            </a:r>
            <a:r>
              <a:rPr lang="en-GB" dirty="0" err="1" smtClean="0"/>
              <a:t>Thine</a:t>
            </a:r>
            <a:r>
              <a:rPr lang="en-GB" dirty="0" smtClean="0"/>
              <a:t> ear to us,</a:t>
            </a:r>
          </a:p>
          <a:p>
            <a:pPr marL="742950" indent="-742950"/>
            <a:r>
              <a:rPr lang="en-GB" dirty="0" smtClean="0"/>
              <a:t>And grant us Thy peace</a:t>
            </a:r>
            <a:r>
              <a:rPr lang="en-GB" dirty="0" smtClean="0"/>
              <a:t>.</a:t>
            </a:r>
          </a:p>
          <a:p>
            <a:pPr marL="742950" indent="-742950"/>
            <a:r>
              <a:rPr lang="en-GB" dirty="0" smtClean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43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Hear Our Prayer, O Lord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305</cp:revision>
  <dcterms:created xsi:type="dcterms:W3CDTF">2015-12-30T21:15:25Z</dcterms:created>
  <dcterms:modified xsi:type="dcterms:W3CDTF">2016-01-08T20:46:31Z</dcterms:modified>
</cp:coreProperties>
</file>