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5" d="100"/>
          <a:sy n="135" d="100"/>
        </p:scale>
        <p:origin x="-408" y="-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with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</a:t>
            </a:r>
            <a:r>
              <a:rPr lang="en-GB" sz="2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PowerPoints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2843808" y="4443958"/>
            <a:ext cx="3456384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GB" sz="20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Short Intro Before First Verse</a:t>
            </a:r>
            <a:endParaRPr lang="en-GB" sz="20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08/01/2016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08/01/2016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08/01/2016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NO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 no Intro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</a:t>
            </a:r>
            <a:r>
              <a:rPr lang="en-GB" sz="2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PowerPoints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ymn Lyrics Pag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0"/>
            <a:ext cx="9144000" cy="5143500"/>
          </a:xfrm>
        </p:spPr>
        <p:txBody>
          <a:bodyPr lIns="72000" tIns="72000" rIns="72000" bIns="36000" anchor="ctr" anchorCtr="1">
            <a:normAutofit/>
          </a:bodyPr>
          <a:lstStyle>
            <a:lvl1pPr algn="ctr">
              <a:buNone/>
              <a:defRPr sz="3600">
                <a:solidFill>
                  <a:srgbClr val="FFFF00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Hymn Lyrics Page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6660232" y="4896584"/>
            <a:ext cx="2483768" cy="246916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1">
            <a:normAutofit fontScale="85000" lnSpcReduction="2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www.traditionalmusic.co.uk</a:t>
            </a:r>
            <a:endParaRPr lang="en-GB" sz="1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08/01/2016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08/01/2016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08/01/2016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08/01/2016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08/01/2016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08/01/2016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68601-4549-41D1-8E44-02283F75690E}" type="datetimeFigureOut">
              <a:rPr lang="en-GB" smtClean="0"/>
              <a:pPr/>
              <a:t>08/01/2016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Heaven Came Down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1419622"/>
            <a:ext cx="8568952" cy="1368152"/>
          </a:xfrm>
        </p:spPr>
        <p:txBody>
          <a:bodyPr>
            <a:normAutofit/>
          </a:bodyPr>
          <a:lstStyle/>
          <a:p>
            <a:r>
              <a:rPr lang="en-GB" sz="2400" dirty="0" smtClean="0"/>
              <a:t>Romans 5:1--John W. Peterson, 1921-</a:t>
            </a:r>
          </a:p>
          <a:p>
            <a:r>
              <a:rPr lang="en-GB" sz="2400" dirty="0" err="1" smtClean="0"/>
              <a:t>Music:John</a:t>
            </a:r>
            <a:r>
              <a:rPr lang="en-GB" sz="2400" dirty="0" smtClean="0"/>
              <a:t> W. Peterson, b. 1921, </a:t>
            </a:r>
            <a:r>
              <a:rPr lang="en-GB" sz="2400" dirty="0" smtClean="0"/>
              <a:t>PD</a:t>
            </a:r>
            <a:endParaRPr lang="en-GB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742950" indent="-742950"/>
            <a:r>
              <a:rPr lang="en-GB" dirty="0" smtClean="0"/>
              <a:t>O what a wonderful, wonderful day—</a:t>
            </a:r>
          </a:p>
          <a:p>
            <a:pPr marL="742950" indent="-742950"/>
            <a:r>
              <a:rPr lang="en-GB" dirty="0" smtClean="0"/>
              <a:t>Day I will never forget;</a:t>
            </a:r>
          </a:p>
          <a:p>
            <a:pPr marL="742950" indent="-742950"/>
            <a:r>
              <a:rPr lang="en-GB" dirty="0" smtClean="0"/>
              <a:t>After I'd wandered in darkness away,</a:t>
            </a:r>
          </a:p>
          <a:p>
            <a:pPr marL="742950" indent="-742950"/>
            <a:r>
              <a:rPr lang="en-GB" dirty="0" smtClean="0"/>
              <a:t>Jesus my Saviour I met.</a:t>
            </a:r>
          </a:p>
          <a:p>
            <a:pPr marL="742950" indent="-742950"/>
            <a:r>
              <a:rPr lang="en-GB" dirty="0" smtClean="0"/>
              <a:t>O what a tender, compassionate friend—</a:t>
            </a:r>
          </a:p>
          <a:p>
            <a:pPr marL="742950" indent="-742950"/>
            <a:r>
              <a:rPr lang="en-GB" dirty="0" smtClean="0"/>
              <a:t>He met the need of my heart;</a:t>
            </a:r>
          </a:p>
          <a:p>
            <a:pPr marL="742950" indent="-742950"/>
            <a:r>
              <a:rPr lang="en-GB" dirty="0" smtClean="0"/>
              <a:t>Shadows dispelling, with joy I am telling,</a:t>
            </a:r>
          </a:p>
          <a:p>
            <a:pPr marL="742950" indent="-742950"/>
            <a:r>
              <a:rPr lang="en-GB" dirty="0" smtClean="0"/>
              <a:t>He made all the darkness depart.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Refrain:</a:t>
            </a:r>
          </a:p>
          <a:p>
            <a:r>
              <a:rPr lang="en-GB" dirty="0" smtClean="0"/>
              <a:t>Heaven came down and glory filled my soul,</a:t>
            </a:r>
          </a:p>
          <a:p>
            <a:r>
              <a:rPr lang="en-GB" dirty="0" smtClean="0"/>
              <a:t>When at the cross the Saviour made me whole;</a:t>
            </a:r>
          </a:p>
          <a:p>
            <a:r>
              <a:rPr lang="en-GB" dirty="0" smtClean="0"/>
              <a:t>My sins were washed away, </a:t>
            </a:r>
            <a:endParaRPr lang="en-GB" dirty="0" smtClean="0"/>
          </a:p>
          <a:p>
            <a:r>
              <a:rPr lang="en-GB" dirty="0" smtClean="0"/>
              <a:t>and </a:t>
            </a:r>
            <a:r>
              <a:rPr lang="en-GB" dirty="0" smtClean="0"/>
              <a:t>my night was turned to day—</a:t>
            </a:r>
          </a:p>
          <a:p>
            <a:r>
              <a:rPr lang="en-GB" dirty="0" smtClean="0"/>
              <a:t>Heaven came down and glory filled my soul.</a:t>
            </a: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Born of the Spirit with life from above</a:t>
            </a:r>
          </a:p>
          <a:p>
            <a:r>
              <a:rPr lang="en-GB" dirty="0" smtClean="0"/>
              <a:t>Into God's family divine,</a:t>
            </a:r>
          </a:p>
          <a:p>
            <a:r>
              <a:rPr lang="en-GB" dirty="0" smtClean="0"/>
              <a:t>Justified fully thro' Calvary's love,</a:t>
            </a:r>
          </a:p>
          <a:p>
            <a:r>
              <a:rPr lang="en-GB" dirty="0" smtClean="0"/>
              <a:t>O what a standing is mine!</a:t>
            </a:r>
          </a:p>
          <a:p>
            <a:r>
              <a:rPr lang="en-GB" dirty="0" smtClean="0"/>
              <a:t>And the transaction so quickly was made,</a:t>
            </a:r>
          </a:p>
          <a:p>
            <a:r>
              <a:rPr lang="en-GB" dirty="0" smtClean="0"/>
              <a:t>When as a sinner I came,</a:t>
            </a:r>
          </a:p>
          <a:p>
            <a:r>
              <a:rPr lang="en-GB" dirty="0" smtClean="0"/>
              <a:t>Took of the offer of grace He did proffer—</a:t>
            </a:r>
          </a:p>
          <a:p>
            <a:r>
              <a:rPr lang="en-GB" dirty="0" smtClean="0"/>
              <a:t>He saved me, O praise His dear Name!</a:t>
            </a:r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Refrain:</a:t>
            </a:r>
          </a:p>
          <a:p>
            <a:r>
              <a:rPr lang="en-GB" dirty="0" smtClean="0"/>
              <a:t>Heaven came down and glory filled my soul,</a:t>
            </a:r>
          </a:p>
          <a:p>
            <a:r>
              <a:rPr lang="en-GB" dirty="0" smtClean="0"/>
              <a:t>When at the cross the Saviour made me whole;</a:t>
            </a:r>
          </a:p>
          <a:p>
            <a:r>
              <a:rPr lang="en-GB" dirty="0" smtClean="0"/>
              <a:t>My sins were washed away, </a:t>
            </a:r>
            <a:endParaRPr lang="en-GB" dirty="0" smtClean="0"/>
          </a:p>
          <a:p>
            <a:r>
              <a:rPr lang="en-GB" dirty="0" smtClean="0"/>
              <a:t>and </a:t>
            </a:r>
            <a:r>
              <a:rPr lang="en-GB" dirty="0" smtClean="0"/>
              <a:t>my night was turned to day—</a:t>
            </a:r>
          </a:p>
          <a:p>
            <a:r>
              <a:rPr lang="en-GB" dirty="0" smtClean="0"/>
              <a:t>Heaven came down and glory filled my soul.</a:t>
            </a:r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Now I've a hope that will surely endure</a:t>
            </a:r>
          </a:p>
          <a:p>
            <a:r>
              <a:rPr lang="en-GB" dirty="0" smtClean="0"/>
              <a:t>After the passing of time;</a:t>
            </a:r>
          </a:p>
          <a:p>
            <a:r>
              <a:rPr lang="en-GB" dirty="0" smtClean="0"/>
              <a:t>I have a future in heaven for sure,</a:t>
            </a:r>
          </a:p>
          <a:p>
            <a:r>
              <a:rPr lang="en-GB" dirty="0" smtClean="0"/>
              <a:t>There in those mansions sublime.</a:t>
            </a:r>
          </a:p>
          <a:p>
            <a:r>
              <a:rPr lang="en-GB" dirty="0" smtClean="0"/>
              <a:t>And it's because of that wonderful day,</a:t>
            </a:r>
          </a:p>
          <a:p>
            <a:r>
              <a:rPr lang="en-GB" dirty="0" smtClean="0"/>
              <a:t>When at the cross I believed;</a:t>
            </a:r>
          </a:p>
          <a:p>
            <a:r>
              <a:rPr lang="en-GB" dirty="0" smtClean="0"/>
              <a:t>Riches eternal and blessings supernal</a:t>
            </a:r>
          </a:p>
          <a:p>
            <a:r>
              <a:rPr lang="en-GB" dirty="0" smtClean="0"/>
              <a:t>From His precious hand I received.</a:t>
            </a:r>
            <a:endParaRPr lang="en-GB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Refrain:</a:t>
            </a:r>
          </a:p>
          <a:p>
            <a:r>
              <a:rPr lang="en-GB" dirty="0" smtClean="0"/>
              <a:t>Heaven came down and glory filled my soul,</a:t>
            </a:r>
          </a:p>
          <a:p>
            <a:r>
              <a:rPr lang="en-GB" dirty="0" smtClean="0"/>
              <a:t>When at the cross the Saviour made me whole;</a:t>
            </a:r>
          </a:p>
          <a:p>
            <a:r>
              <a:rPr lang="en-GB" dirty="0" smtClean="0"/>
              <a:t>My sins were washed away, </a:t>
            </a:r>
            <a:endParaRPr lang="en-GB" dirty="0" smtClean="0"/>
          </a:p>
          <a:p>
            <a:r>
              <a:rPr lang="en-GB" dirty="0" smtClean="0"/>
              <a:t>and </a:t>
            </a:r>
            <a:r>
              <a:rPr lang="en-GB" dirty="0" smtClean="0"/>
              <a:t>my night was turned to day—</a:t>
            </a:r>
          </a:p>
          <a:p>
            <a:r>
              <a:rPr lang="en-GB" dirty="0" smtClean="0"/>
              <a:t>Heaven came down and glory filled my soul</a:t>
            </a:r>
            <a:r>
              <a:rPr lang="en-GB" dirty="0" smtClean="0"/>
              <a:t>.</a:t>
            </a:r>
          </a:p>
          <a:p>
            <a:r>
              <a:rPr lang="en-GB" smtClean="0"/>
              <a:t>*</a:t>
            </a:r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erial-narrow 1">
      <a:majorFont>
        <a:latin typeface="Arial Narrow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967</TotalTime>
  <Words>332</Words>
  <Application>Microsoft Office PowerPoint</Application>
  <PresentationFormat>On-screen Show (16:9)</PresentationFormat>
  <Paragraphs>46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Heaven Came Down</vt:lpstr>
      <vt:lpstr>Slide 2</vt:lpstr>
      <vt:lpstr>Slide 3</vt:lpstr>
      <vt:lpstr>Slide 4</vt:lpstr>
      <vt:lpstr>Slide 5</vt:lpstr>
      <vt:lpstr>Slide 6</vt:lpstr>
      <vt:lpstr>Slide 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Rod Smith</dc:creator>
  <cp:lastModifiedBy>Rod Smith</cp:lastModifiedBy>
  <cp:revision>307</cp:revision>
  <dcterms:created xsi:type="dcterms:W3CDTF">2015-12-30T21:15:25Z</dcterms:created>
  <dcterms:modified xsi:type="dcterms:W3CDTF">2016-01-08T20:48:41Z</dcterms:modified>
</cp:coreProperties>
</file>