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Here Is Love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William </a:t>
            </a:r>
            <a:r>
              <a:rPr lang="en-GB" sz="2400" dirty="0" smtClean="0"/>
              <a:t>Rees 1848</a:t>
            </a:r>
            <a:endParaRPr lang="en-GB" sz="2400" dirty="0" smtClean="0"/>
          </a:p>
          <a:p>
            <a:r>
              <a:rPr lang="en-GB" sz="2400" dirty="0" smtClean="0"/>
              <a:t>Scripture:1 John 4:10; John 3:16</a:t>
            </a:r>
          </a:p>
          <a:p>
            <a:r>
              <a:rPr lang="en-GB" sz="2400" dirty="0" smtClean="0"/>
              <a:t>Meter: 8.7.8.7 </a:t>
            </a:r>
            <a:r>
              <a:rPr lang="en-GB" sz="2400" dirty="0" smtClean="0"/>
              <a:t>D</a:t>
            </a:r>
            <a:r>
              <a:rPr lang="en-GB" sz="2400" smtClean="0"/>
              <a:t>, </a:t>
            </a:r>
            <a:r>
              <a:rPr lang="en-GB" sz="2400" smtClean="0"/>
              <a:t>CCLI </a:t>
            </a:r>
            <a:r>
              <a:rPr lang="en-GB" sz="2400" smtClean="0"/>
              <a:t>6381543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Here is love, vast as the ocean,</a:t>
            </a:r>
          </a:p>
          <a:p>
            <a:pPr marL="742950" indent="-742950"/>
            <a:r>
              <a:rPr lang="en-GB" dirty="0" smtClean="0"/>
              <a:t>Loving-kindness as the flood,</a:t>
            </a:r>
          </a:p>
          <a:p>
            <a:pPr marL="742950" indent="-742950"/>
            <a:r>
              <a:rPr lang="en-GB" dirty="0" smtClean="0"/>
              <a:t>When the Prince of Life, our Ransom,</a:t>
            </a:r>
          </a:p>
          <a:p>
            <a:pPr marL="742950" indent="-742950"/>
            <a:r>
              <a:rPr lang="en-GB" dirty="0" smtClean="0"/>
              <a:t>Shed for us His precious blood.</a:t>
            </a:r>
          </a:p>
          <a:p>
            <a:pPr marL="742950" indent="-742950"/>
            <a:r>
              <a:rPr lang="en-GB" dirty="0" smtClean="0"/>
              <a:t>Who His love will not remember?</a:t>
            </a:r>
          </a:p>
          <a:p>
            <a:pPr marL="742950" indent="-742950"/>
            <a:r>
              <a:rPr lang="en-GB" dirty="0" smtClean="0"/>
              <a:t>Who can cease to sing His praise?</a:t>
            </a:r>
          </a:p>
          <a:p>
            <a:pPr marL="742950" indent="-742950"/>
            <a:r>
              <a:rPr lang="en-GB" dirty="0" smtClean="0"/>
              <a:t>He can never be forgotten,</a:t>
            </a:r>
          </a:p>
          <a:p>
            <a:pPr marL="742950" indent="-742950"/>
            <a:r>
              <a:rPr lang="en-GB" dirty="0" smtClean="0"/>
              <a:t>Throughout </a:t>
            </a:r>
            <a:r>
              <a:rPr lang="en-GB" dirty="0" err="1" smtClean="0"/>
              <a:t>heav'n's</a:t>
            </a:r>
            <a:r>
              <a:rPr lang="en-GB" dirty="0" smtClean="0"/>
              <a:t> eternal days.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On the mount of crucifixion,</a:t>
            </a:r>
          </a:p>
          <a:p>
            <a:r>
              <a:rPr lang="en-GB" dirty="0" smtClean="0"/>
              <a:t>Fountains opened deep and wide;</a:t>
            </a:r>
          </a:p>
          <a:p>
            <a:r>
              <a:rPr lang="en-GB" dirty="0" smtClean="0"/>
              <a:t>Through the floodgates of God's mercy</a:t>
            </a:r>
          </a:p>
          <a:p>
            <a:r>
              <a:rPr lang="en-GB" dirty="0" smtClean="0"/>
              <a:t>Flowed a vast and gracious tide.</a:t>
            </a:r>
          </a:p>
          <a:p>
            <a:r>
              <a:rPr lang="en-GB" dirty="0" smtClean="0"/>
              <a:t>Grace and love, like mighty rivers,</a:t>
            </a:r>
          </a:p>
          <a:p>
            <a:r>
              <a:rPr lang="en-GB" dirty="0" smtClean="0"/>
              <a:t>Poured incessant from above,</a:t>
            </a:r>
          </a:p>
          <a:p>
            <a:r>
              <a:rPr lang="en-GB" dirty="0" smtClean="0"/>
              <a:t>And </a:t>
            </a:r>
            <a:r>
              <a:rPr lang="en-GB" dirty="0" err="1" smtClean="0"/>
              <a:t>heav'n's</a:t>
            </a:r>
            <a:r>
              <a:rPr lang="en-GB" dirty="0" smtClean="0"/>
              <a:t> peace and perfect justice</a:t>
            </a:r>
          </a:p>
          <a:p>
            <a:r>
              <a:rPr lang="en-GB" dirty="0" smtClean="0"/>
              <a:t>Kissed a guilty world in love.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Let me, all Thy love accepting,</a:t>
            </a:r>
          </a:p>
          <a:p>
            <a:r>
              <a:rPr lang="en-GB" dirty="0" smtClean="0"/>
              <a:t>Love Thee, ever all my days;</a:t>
            </a:r>
          </a:p>
          <a:p>
            <a:r>
              <a:rPr lang="en-GB" dirty="0" smtClean="0"/>
              <a:t>Let me seek Thy kingdom only,</a:t>
            </a:r>
          </a:p>
          <a:p>
            <a:r>
              <a:rPr lang="en-GB" dirty="0" smtClean="0"/>
              <a:t>And my life be to Thy praise;</a:t>
            </a:r>
          </a:p>
          <a:p>
            <a:r>
              <a:rPr lang="en-GB" dirty="0" smtClean="0"/>
              <a:t>Thou alone </a:t>
            </a:r>
            <a:r>
              <a:rPr lang="en-GB" dirty="0" err="1" smtClean="0"/>
              <a:t>shalt</a:t>
            </a:r>
            <a:r>
              <a:rPr lang="en-GB" dirty="0" smtClean="0"/>
              <a:t> be my glory,</a:t>
            </a:r>
          </a:p>
          <a:p>
            <a:r>
              <a:rPr lang="en-GB" dirty="0" smtClean="0"/>
              <a:t>Nothing in the world I see;</a:t>
            </a:r>
          </a:p>
          <a:p>
            <a:r>
              <a:rPr lang="en-GB" dirty="0" smtClean="0"/>
              <a:t>Thou hast cleansed and sanctified me,</a:t>
            </a:r>
          </a:p>
          <a:p>
            <a:r>
              <a:rPr lang="en-GB" dirty="0" smtClean="0"/>
              <a:t>Thou Thyself hast set me free.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Thy truth Thou dost direct me</a:t>
            </a:r>
          </a:p>
          <a:p>
            <a:r>
              <a:rPr lang="en-GB" dirty="0" smtClean="0"/>
              <a:t>By Thy Spirit through Thy Word;</a:t>
            </a:r>
          </a:p>
          <a:p>
            <a:r>
              <a:rPr lang="en-GB" dirty="0" smtClean="0"/>
              <a:t>And Thy grace my need is meeting,</a:t>
            </a:r>
          </a:p>
          <a:p>
            <a:r>
              <a:rPr lang="en-GB" dirty="0" smtClean="0"/>
              <a:t>As I trust in Thee, my Lord.</a:t>
            </a:r>
          </a:p>
          <a:p>
            <a:r>
              <a:rPr lang="en-GB" dirty="0" smtClean="0"/>
              <a:t>Of Thy fullness Thou art pouring</a:t>
            </a:r>
          </a:p>
          <a:p>
            <a:r>
              <a:rPr lang="en-GB" dirty="0" smtClean="0"/>
              <a:t>Thy great love and </a:t>
            </a:r>
            <a:r>
              <a:rPr lang="en-GB" dirty="0" err="1" smtClean="0"/>
              <a:t>pow'r</a:t>
            </a:r>
            <a:r>
              <a:rPr lang="en-GB" dirty="0" smtClean="0"/>
              <a:t> on me,</a:t>
            </a:r>
          </a:p>
          <a:p>
            <a:r>
              <a:rPr lang="en-GB" dirty="0" smtClean="0"/>
              <a:t>Without measure, full and boundless,</a:t>
            </a:r>
          </a:p>
          <a:p>
            <a:r>
              <a:rPr lang="en-GB" dirty="0" smtClean="0"/>
              <a:t>Drawing out my heart to Thee</a:t>
            </a:r>
            <a:r>
              <a:rPr lang="en-GB" dirty="0" smtClean="0"/>
              <a:t>. 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248</Words>
  <Application>Microsoft Office PowerPoint</Application>
  <PresentationFormat>On-screen Show (16:9)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Here Is Love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314</cp:revision>
  <dcterms:created xsi:type="dcterms:W3CDTF">2015-12-30T21:15:25Z</dcterms:created>
  <dcterms:modified xsi:type="dcterms:W3CDTF">2016-01-08T21:03:59Z</dcterms:modified>
</cp:coreProperties>
</file>