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He's Got the Whole World in His Hands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 and Music: Traditional </a:t>
            </a:r>
            <a:r>
              <a:rPr lang="en-GB" sz="2400" dirty="0" smtClean="0"/>
              <a:t>spiritual</a:t>
            </a:r>
          </a:p>
          <a:p>
            <a:r>
              <a:rPr lang="en-GB" sz="2400" dirty="0" smtClean="0"/>
              <a:t> </a:t>
            </a:r>
            <a:r>
              <a:rPr lang="en-GB" sz="2400" dirty="0" smtClean="0"/>
              <a:t>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He's got the whole wide world in His hands,</a:t>
            </a:r>
          </a:p>
          <a:p>
            <a:pPr marL="742950" indent="-742950"/>
            <a:r>
              <a:rPr lang="en-GB" dirty="0" smtClean="0"/>
              <a:t>He's got the whole wide world in His hands,</a:t>
            </a:r>
          </a:p>
          <a:p>
            <a:pPr marL="742950" indent="-742950"/>
            <a:r>
              <a:rPr lang="en-GB" dirty="0" smtClean="0"/>
              <a:t>He's got the whole wide world in His hands,</a:t>
            </a:r>
          </a:p>
          <a:p>
            <a:pPr marL="742950" indent="-742950"/>
            <a:r>
              <a:rPr lang="en-GB" dirty="0" smtClean="0"/>
              <a:t>He's got the whole world in His hands.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He's got wind and the rain in His hands,</a:t>
            </a:r>
          </a:p>
          <a:p>
            <a:r>
              <a:rPr lang="en-GB" dirty="0" smtClean="0"/>
              <a:t>He's got wind and the rain in His hands,</a:t>
            </a:r>
          </a:p>
          <a:p>
            <a:r>
              <a:rPr lang="en-GB" dirty="0" smtClean="0"/>
              <a:t>He's got wind and the rain in His hands,</a:t>
            </a:r>
          </a:p>
          <a:p>
            <a:r>
              <a:rPr lang="en-GB" dirty="0" smtClean="0"/>
              <a:t>He's got the whole world in His hands.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He's got the tiny little baby in His hands,</a:t>
            </a:r>
          </a:p>
          <a:p>
            <a:r>
              <a:rPr lang="en-GB" dirty="0" smtClean="0"/>
              <a:t>He's got the tiny little baby in His hands,</a:t>
            </a:r>
          </a:p>
          <a:p>
            <a:r>
              <a:rPr lang="en-GB" dirty="0" smtClean="0"/>
              <a:t>He's got the tiny little baby in His hands,</a:t>
            </a:r>
          </a:p>
          <a:p>
            <a:r>
              <a:rPr lang="en-GB" dirty="0" smtClean="0"/>
              <a:t>He's got the whole world in His hands.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He's go-t you and me, brother, in His hands,</a:t>
            </a:r>
          </a:p>
          <a:p>
            <a:r>
              <a:rPr lang="en-GB" dirty="0" smtClean="0"/>
              <a:t>He's go-t you and me, brother, in His hands,</a:t>
            </a:r>
          </a:p>
          <a:p>
            <a:r>
              <a:rPr lang="en-GB" dirty="0" smtClean="0"/>
              <a:t>He's go-t you and me, brother, in His hands,</a:t>
            </a:r>
          </a:p>
          <a:p>
            <a:r>
              <a:rPr lang="en-GB" dirty="0" smtClean="0"/>
              <a:t>He's got the whole world in His hands</a:t>
            </a:r>
            <a:r>
              <a:rPr lang="en-GB" dirty="0" smtClean="0"/>
              <a:t>.</a:t>
            </a:r>
            <a:endParaRPr lang="en-GB" smtClean="0"/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179</Words>
  <Application>Microsoft Office PowerPoint</Application>
  <PresentationFormat>On-screen Show (16:9)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He's Got the Whole World in His Hands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316</cp:revision>
  <dcterms:created xsi:type="dcterms:W3CDTF">2015-12-30T21:15:25Z</dcterms:created>
  <dcterms:modified xsi:type="dcterms:W3CDTF">2016-01-09T15:55:42Z</dcterms:modified>
</cp:coreProperties>
</file>