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Hills of the North, Rejoice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Words: Charles Oakley (1832-1865). </a:t>
            </a:r>
          </a:p>
          <a:p>
            <a:r>
              <a:rPr lang="en-GB" sz="2400" dirty="0" smtClean="0"/>
              <a:t>Music: John </a:t>
            </a:r>
            <a:r>
              <a:rPr lang="en-GB" sz="2400" dirty="0" err="1" smtClean="0"/>
              <a:t>Darwall</a:t>
            </a:r>
            <a:r>
              <a:rPr lang="en-GB" sz="2400" dirty="0" smtClean="0"/>
              <a:t>, 1770</a:t>
            </a:r>
            <a:r>
              <a:rPr lang="en-GB" sz="2400" dirty="0" smtClean="0"/>
              <a:t>. </a:t>
            </a:r>
            <a:r>
              <a:rPr lang="en-GB" sz="2400" dirty="0" smtClean="0"/>
              <a:t>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Hills of the North, rejoice;</a:t>
            </a:r>
          </a:p>
          <a:p>
            <a:pPr marL="742950" indent="-742950"/>
            <a:r>
              <a:rPr lang="en-GB" dirty="0" smtClean="0"/>
              <a:t>River and mountain spring,</a:t>
            </a:r>
          </a:p>
          <a:p>
            <a:pPr marL="742950" indent="-742950"/>
            <a:r>
              <a:rPr lang="en-GB" dirty="0" smtClean="0"/>
              <a:t>Hark to the advent voice;</a:t>
            </a:r>
          </a:p>
          <a:p>
            <a:pPr marL="742950" indent="-742950"/>
            <a:r>
              <a:rPr lang="en-GB" dirty="0" smtClean="0"/>
              <a:t>Valley and lowland, sing;</a:t>
            </a:r>
          </a:p>
          <a:p>
            <a:pPr marL="742950" indent="-742950"/>
            <a:r>
              <a:rPr lang="en-GB" dirty="0" smtClean="0"/>
              <a:t>Though absent long, your Lord is nigh;</a:t>
            </a:r>
          </a:p>
          <a:p>
            <a:pPr marL="742950" indent="-742950"/>
            <a:r>
              <a:rPr lang="en-GB" dirty="0" smtClean="0"/>
              <a:t>He judgment brings and victory.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Isles of the southern seas,</a:t>
            </a:r>
          </a:p>
          <a:p>
            <a:r>
              <a:rPr lang="en-GB" dirty="0" smtClean="0"/>
              <a:t>Deep in your coral caves</a:t>
            </a:r>
          </a:p>
          <a:p>
            <a:r>
              <a:rPr lang="en-GB" dirty="0" smtClean="0"/>
              <a:t>Pent be each warring breeze,</a:t>
            </a:r>
          </a:p>
          <a:p>
            <a:r>
              <a:rPr lang="en-GB" dirty="0" smtClean="0"/>
              <a:t>Lulled be your restless waves:</a:t>
            </a:r>
          </a:p>
          <a:p>
            <a:r>
              <a:rPr lang="en-GB" dirty="0" smtClean="0"/>
              <a:t>He comes to reign with boundless sway,</a:t>
            </a:r>
          </a:p>
          <a:p>
            <a:r>
              <a:rPr lang="en-GB" dirty="0" smtClean="0"/>
              <a:t>And makes your wastes His great highway.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Lands of the East, awake,</a:t>
            </a:r>
          </a:p>
          <a:p>
            <a:r>
              <a:rPr lang="en-GB" dirty="0" smtClean="0"/>
              <a:t>Soon shall your sons be free;</a:t>
            </a:r>
          </a:p>
          <a:p>
            <a:r>
              <a:rPr lang="en-GB" dirty="0" smtClean="0"/>
              <a:t>The sleep of ages break,</a:t>
            </a:r>
          </a:p>
          <a:p>
            <a:r>
              <a:rPr lang="en-GB" dirty="0" smtClean="0"/>
              <a:t>And rise to liberty.</a:t>
            </a:r>
          </a:p>
          <a:p>
            <a:r>
              <a:rPr lang="en-GB" dirty="0" smtClean="0"/>
              <a:t>On your far hills, long cold and gray,</a:t>
            </a:r>
          </a:p>
          <a:p>
            <a:r>
              <a:rPr lang="en-GB" dirty="0" smtClean="0"/>
              <a:t>Has dawned the everlasting day.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Shores of the utmost West,</a:t>
            </a:r>
          </a:p>
          <a:p>
            <a:r>
              <a:rPr lang="en-GB" dirty="0" smtClean="0"/>
              <a:t>Ye that have waited long,</a:t>
            </a:r>
          </a:p>
          <a:p>
            <a:r>
              <a:rPr lang="en-GB" dirty="0" smtClean="0"/>
              <a:t>Unvisited, </a:t>
            </a:r>
            <a:r>
              <a:rPr lang="en-GB" dirty="0" err="1" smtClean="0"/>
              <a:t>unblest</a:t>
            </a:r>
            <a:r>
              <a:rPr lang="en-GB" dirty="0" smtClean="0"/>
              <a:t>,</a:t>
            </a:r>
          </a:p>
          <a:p>
            <a:r>
              <a:rPr lang="en-GB" dirty="0" smtClean="0"/>
              <a:t>Break forth to swelling song;</a:t>
            </a:r>
          </a:p>
          <a:p>
            <a:r>
              <a:rPr lang="en-GB" dirty="0" smtClean="0"/>
              <a:t>High raise the note, that Jesus died,</a:t>
            </a:r>
          </a:p>
          <a:p>
            <a:r>
              <a:rPr lang="en-GB" dirty="0" smtClean="0"/>
              <a:t>Yet lives and reigns, the Crucified.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Shout, while ye journey home;</a:t>
            </a:r>
          </a:p>
          <a:p>
            <a:r>
              <a:rPr lang="en-GB" dirty="0" smtClean="0"/>
              <a:t>Songs be in every mouth;</a:t>
            </a:r>
          </a:p>
          <a:p>
            <a:r>
              <a:rPr lang="en-GB" dirty="0" smtClean="0"/>
              <a:t>Lo, from the North we come,</a:t>
            </a:r>
          </a:p>
          <a:p>
            <a:r>
              <a:rPr lang="en-GB" dirty="0" smtClean="0"/>
              <a:t>From East, and West, and South.</a:t>
            </a:r>
          </a:p>
          <a:p>
            <a:r>
              <a:rPr lang="en-GB" dirty="0" smtClean="0"/>
              <a:t>City of God, the bond are free,</a:t>
            </a:r>
          </a:p>
          <a:p>
            <a:r>
              <a:rPr lang="en-GB" dirty="0" smtClean="0"/>
              <a:t>We come to live and reign in thee</a:t>
            </a:r>
            <a:r>
              <a:rPr lang="en-GB" dirty="0" smtClean="0"/>
              <a:t>!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228</Words>
  <Application>Microsoft Office PowerPoint</Application>
  <PresentationFormat>On-screen Show (16:9)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Hills of the North, Rejoice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320</cp:revision>
  <dcterms:created xsi:type="dcterms:W3CDTF">2015-12-30T21:15:25Z</dcterms:created>
  <dcterms:modified xsi:type="dcterms:W3CDTF">2016-01-09T16:00:39Z</dcterms:modified>
</cp:coreProperties>
</file>