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His Eye Is on the Sparrow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</a:t>
            </a:r>
            <a:r>
              <a:rPr lang="en-GB" sz="2400" dirty="0" err="1" smtClean="0"/>
              <a:t>Civilla</a:t>
            </a:r>
            <a:r>
              <a:rPr lang="en-GB" sz="2400" dirty="0" smtClean="0"/>
              <a:t> D. Martin</a:t>
            </a:r>
          </a:p>
          <a:p>
            <a:r>
              <a:rPr lang="en-GB" sz="2400" dirty="0" err="1" smtClean="0"/>
              <a:t>Scripture:Matthew</a:t>
            </a:r>
            <a:r>
              <a:rPr lang="en-GB" sz="2400" dirty="0" smtClean="0"/>
              <a:t> 10:29-31</a:t>
            </a:r>
          </a:p>
          <a:p>
            <a:r>
              <a:rPr lang="en-GB" sz="2400" dirty="0" smtClean="0"/>
              <a:t>Meter: 13.13.13.13.13.13.13 </a:t>
            </a:r>
            <a:r>
              <a:rPr lang="en-GB" sz="2400" dirty="0" smtClean="0"/>
              <a:t>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Why should I feel discouraged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why </a:t>
            </a:r>
            <a:r>
              <a:rPr lang="en-GB" dirty="0" smtClean="0"/>
              <a:t>should the shadows come,</a:t>
            </a:r>
          </a:p>
          <a:p>
            <a:pPr marL="742950" indent="-742950"/>
            <a:r>
              <a:rPr lang="en-GB" dirty="0" smtClean="0"/>
              <a:t>Why should my heart be lonely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and </a:t>
            </a:r>
            <a:r>
              <a:rPr lang="en-GB" dirty="0" smtClean="0"/>
              <a:t>long for </a:t>
            </a:r>
            <a:r>
              <a:rPr lang="en-GB" dirty="0" err="1" smtClean="0"/>
              <a:t>heav'n</a:t>
            </a:r>
            <a:r>
              <a:rPr lang="en-GB" dirty="0" smtClean="0"/>
              <a:t> and home,</a:t>
            </a:r>
          </a:p>
          <a:p>
            <a:pPr marL="742950" indent="-742950"/>
            <a:r>
              <a:rPr lang="en-GB" dirty="0" smtClean="0"/>
              <a:t>When Jesus is my portion? My constant Friend is </a:t>
            </a:r>
            <a:r>
              <a:rPr lang="en-GB" dirty="0" smtClean="0"/>
              <a:t>He:</a:t>
            </a:r>
          </a:p>
          <a:p>
            <a:pPr marL="742950" indent="-742950"/>
            <a:r>
              <a:rPr lang="en-GB" dirty="0" smtClean="0"/>
              <a:t>His eye is on the sparrow, and I know He watches me;</a:t>
            </a:r>
          </a:p>
          <a:p>
            <a:pPr marL="742950" indent="-742950"/>
            <a:r>
              <a:rPr lang="en-GB" dirty="0" smtClean="0"/>
              <a:t>His </a:t>
            </a:r>
            <a:r>
              <a:rPr lang="en-GB" dirty="0" smtClean="0"/>
              <a:t>eye is on the sparrow, and I know He watches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sing because I'm happy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</a:t>
            </a:r>
            <a:r>
              <a:rPr lang="en-GB" dirty="0" smtClean="0"/>
              <a:t>sing because I'm free,</a:t>
            </a:r>
          </a:p>
          <a:p>
            <a:r>
              <a:rPr lang="en-GB" dirty="0" smtClean="0"/>
              <a:t>For His eye is on the sparrow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I know He watches 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"Let not your heart be troubled</a:t>
            </a:r>
            <a:r>
              <a:rPr lang="en-GB" dirty="0" smtClean="0"/>
              <a:t>,</a:t>
            </a:r>
          </a:p>
          <a:p>
            <a:r>
              <a:rPr lang="en-GB" dirty="0" smtClean="0"/>
              <a:t>" </a:t>
            </a:r>
            <a:r>
              <a:rPr lang="en-GB" dirty="0" smtClean="0"/>
              <a:t>His tender word I hear,</a:t>
            </a:r>
          </a:p>
          <a:p>
            <a:r>
              <a:rPr lang="en-GB" dirty="0" smtClean="0"/>
              <a:t>And resting on His goodness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</a:t>
            </a:r>
            <a:r>
              <a:rPr lang="en-GB" dirty="0" smtClean="0"/>
              <a:t>lose my doubts and fears;</a:t>
            </a:r>
          </a:p>
          <a:p>
            <a:r>
              <a:rPr lang="en-GB" dirty="0" smtClean="0"/>
              <a:t>Though by the path He </a:t>
            </a:r>
            <a:r>
              <a:rPr lang="en-GB" dirty="0" err="1" smtClean="0"/>
              <a:t>leadeth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but </a:t>
            </a:r>
            <a:r>
              <a:rPr lang="en-GB" dirty="0" smtClean="0"/>
              <a:t>one step I may see;</a:t>
            </a:r>
          </a:p>
          <a:p>
            <a:r>
              <a:rPr lang="en-GB" dirty="0" smtClean="0"/>
              <a:t>His eye is on the sparrow, and I know He watches me;</a:t>
            </a:r>
          </a:p>
          <a:p>
            <a:r>
              <a:rPr lang="en-GB" dirty="0" smtClean="0"/>
              <a:t>His eye is on the sparrow, and I know He watches me.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sing because I'm happy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</a:t>
            </a:r>
            <a:r>
              <a:rPr lang="en-GB" dirty="0" smtClean="0"/>
              <a:t>sing because I'm free,</a:t>
            </a:r>
          </a:p>
          <a:p>
            <a:r>
              <a:rPr lang="en-GB" dirty="0" smtClean="0"/>
              <a:t>For His eye is on the sparrow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I know He watches me.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Whenever I am tempted, whenever clouds arise,</a:t>
            </a:r>
          </a:p>
          <a:p>
            <a:r>
              <a:rPr lang="en-GB" dirty="0" smtClean="0"/>
              <a:t>When songs give place to sighing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when </a:t>
            </a:r>
            <a:r>
              <a:rPr lang="en-GB" dirty="0" smtClean="0"/>
              <a:t>hope within me dies,</a:t>
            </a:r>
          </a:p>
          <a:p>
            <a:r>
              <a:rPr lang="en-GB" dirty="0" smtClean="0"/>
              <a:t>I draw the closer to Him, from care He sets me free;</a:t>
            </a:r>
          </a:p>
          <a:p>
            <a:r>
              <a:rPr lang="en-GB" dirty="0" smtClean="0"/>
              <a:t>His eye is on the sparrow, and I know He watches me;</a:t>
            </a:r>
          </a:p>
          <a:p>
            <a:r>
              <a:rPr lang="en-GB" dirty="0" smtClean="0"/>
              <a:t>His eye is on the sparrow, and I know He watches me.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sing because I'm happy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</a:t>
            </a:r>
            <a:r>
              <a:rPr lang="en-GB" dirty="0" smtClean="0"/>
              <a:t>sing because I'm free,</a:t>
            </a:r>
          </a:p>
          <a:p>
            <a:r>
              <a:rPr lang="en-GB" dirty="0" smtClean="0"/>
              <a:t>For His eye is on the sparrow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I know He watches me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307</Words>
  <Application>Microsoft Office PowerPoint</Application>
  <PresentationFormat>On-screen Show (16:9)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His Eye Is on the Sparrow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323</cp:revision>
  <dcterms:created xsi:type="dcterms:W3CDTF">2015-12-30T21:15:25Z</dcterms:created>
  <dcterms:modified xsi:type="dcterms:W3CDTF">2016-01-09T16:03:33Z</dcterms:modified>
</cp:coreProperties>
</file>