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09/01/2016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Holy Bible, Book Divine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John Burton, Sr., 1803. </a:t>
            </a:r>
          </a:p>
          <a:p>
            <a:r>
              <a:rPr lang="en-GB" sz="2400" dirty="0" smtClean="0"/>
              <a:t>Music: William Bradbury, 1858</a:t>
            </a:r>
            <a:r>
              <a:rPr lang="en-GB" sz="2400" dirty="0" smtClean="0"/>
              <a:t>.</a:t>
            </a:r>
          </a:p>
          <a:p>
            <a:r>
              <a:rPr lang="en-GB" sz="2400" dirty="0" smtClean="0"/>
              <a:t>PD</a:t>
            </a:r>
            <a:endParaRPr lang="en-GB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Holy Bible, Book divine,</a:t>
            </a:r>
          </a:p>
          <a:p>
            <a:pPr marL="742950" indent="-742950"/>
            <a:r>
              <a:rPr lang="en-GB" dirty="0" smtClean="0"/>
              <a:t>Precious treasure, thou art mine;</a:t>
            </a:r>
          </a:p>
          <a:p>
            <a:pPr marL="742950" indent="-742950"/>
            <a:r>
              <a:rPr lang="en-GB" dirty="0" smtClean="0"/>
              <a:t>Mine to tell me whence I came;</a:t>
            </a:r>
          </a:p>
          <a:p>
            <a:pPr marL="742950" indent="-742950"/>
            <a:r>
              <a:rPr lang="en-GB" dirty="0" smtClean="0"/>
              <a:t>Mine to teach me what I am.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Mine to chide me when I rove;</a:t>
            </a:r>
          </a:p>
          <a:p>
            <a:r>
              <a:rPr lang="en-GB" dirty="0" smtClean="0"/>
              <a:t>Mine to show a </a:t>
            </a:r>
            <a:r>
              <a:rPr lang="en-GB" dirty="0" err="1" smtClean="0"/>
              <a:t>Savior's</a:t>
            </a:r>
            <a:r>
              <a:rPr lang="en-GB" dirty="0" smtClean="0"/>
              <a:t> love;</a:t>
            </a:r>
          </a:p>
          <a:p>
            <a:r>
              <a:rPr lang="en-GB" dirty="0" smtClean="0"/>
              <a:t>Mine thou art to guide and guard;</a:t>
            </a:r>
          </a:p>
          <a:p>
            <a:r>
              <a:rPr lang="en-GB" dirty="0" smtClean="0"/>
              <a:t>Mine to punish or reward.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Mine to comfort in distress;</a:t>
            </a:r>
          </a:p>
          <a:p>
            <a:r>
              <a:rPr lang="en-GB" dirty="0" smtClean="0"/>
              <a:t>Suffering in this wilderness;</a:t>
            </a:r>
          </a:p>
          <a:p>
            <a:r>
              <a:rPr lang="en-GB" dirty="0" smtClean="0"/>
              <a:t>Mine to show, by living faith,</a:t>
            </a:r>
          </a:p>
          <a:p>
            <a:r>
              <a:rPr lang="en-GB" dirty="0" smtClean="0"/>
              <a:t>Man can triumph over death.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Mine to tell of joys to come,</a:t>
            </a:r>
          </a:p>
          <a:p>
            <a:r>
              <a:rPr lang="en-GB" dirty="0" smtClean="0"/>
              <a:t>And the rebel sinner's doom;</a:t>
            </a:r>
          </a:p>
          <a:p>
            <a:r>
              <a:rPr lang="en-GB" dirty="0" smtClean="0"/>
              <a:t>O thou holy Book divine,</a:t>
            </a:r>
          </a:p>
          <a:p>
            <a:r>
              <a:rPr lang="en-GB" dirty="0" smtClean="0"/>
              <a:t>Precious treasure, thou art mine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1005</TotalTime>
  <Words>133</Words>
  <Application>Microsoft Office PowerPoint</Application>
  <PresentationFormat>On-screen Show (16:9)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Holy Bible, Book Divine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326</cp:revision>
  <dcterms:created xsi:type="dcterms:W3CDTF">2015-12-30T21:15:25Z</dcterms:created>
  <dcterms:modified xsi:type="dcterms:W3CDTF">2016-01-09T16:06:57Z</dcterms:modified>
</cp:coreProperties>
</file>